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69" r:id="rId10"/>
    <p:sldId id="272" r:id="rId11"/>
    <p:sldId id="273" r:id="rId12"/>
    <p:sldId id="261" r:id="rId13"/>
    <p:sldId id="274" r:id="rId14"/>
    <p:sldId id="275" r:id="rId15"/>
    <p:sldId id="276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9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7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47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10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38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92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26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25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as boas práticas de Módulo por Funcionalidade e criando seu primeiro CRUD com Angular 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dos módulos por funcionalidade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192560"/>
            <a:ext cx="8247000" cy="2758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definir uma clara separação das funcionalidades;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organização do código e da estrutura da aplicação;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utilizar o conceito de “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modules”, facilitando a criação de aplicações escaláveis e reduzindo o tempo de carregamento inicial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separação das funcionalidades e das responsabilidades do código através do princípio da Separação de Conceitos (SOC).</a:t>
            </a:r>
          </a:p>
        </p:txBody>
      </p:sp>
    </p:spTree>
    <p:extLst>
      <p:ext uri="{BB962C8B-B14F-4D97-AF65-F5344CB8AC3E}">
        <p14:creationId xmlns:p14="http://schemas.microsoft.com/office/powerpoint/2010/main" val="7663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projeto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EFAABC-35D9-494D-B999-0C301C34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9" y="1766368"/>
            <a:ext cx="5401643" cy="2367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577742-867A-4C58-A0B5-B14C52A9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42" y="722143"/>
            <a:ext cx="2845358" cy="21532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84B565-4088-4B08-BAEF-F3CDFC6F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942" y="2918483"/>
            <a:ext cx="2845358" cy="21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criarmos nossa primeira aplicação em Angular, precisamos abrir nosso terminal no local desejado e inserir o seguinte comando: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 new angular-</a:t>
            </a:r>
            <a:r>
              <a:rPr lang="pt-BR" dirty="0" err="1">
                <a:solidFill>
                  <a:srgbClr val="FF0000"/>
                </a:solidFill>
              </a:rPr>
              <a:t>crud</a:t>
            </a:r>
            <a:r>
              <a:rPr lang="pt-BR" dirty="0">
                <a:solidFill>
                  <a:srgbClr val="FF0000"/>
                </a:solidFill>
              </a:rPr>
              <a:t>-modules –</a:t>
            </a:r>
            <a:r>
              <a:rPr lang="pt-BR" dirty="0" err="1">
                <a:solidFill>
                  <a:srgbClr val="FF0000"/>
                </a:solidFill>
              </a:rPr>
              <a:t>routing</a:t>
            </a:r>
            <a:r>
              <a:rPr lang="pt-BR" dirty="0">
                <a:solidFill>
                  <a:srgbClr val="FF0000"/>
                </a:solidFill>
              </a:rPr>
              <a:t> –</a:t>
            </a:r>
            <a:r>
              <a:rPr lang="pt-BR" dirty="0" err="1">
                <a:solidFill>
                  <a:srgbClr val="FF0000"/>
                </a:solidFill>
              </a:rPr>
              <a:t>skip-tests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a criação do projeto pelo Angular CLI, vamos instalar nossas dependências,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add</a:t>
            </a:r>
            <a:r>
              <a:rPr lang="pt-BR" b="0" dirty="0">
                <a:solidFill>
                  <a:srgbClr val="FF0000"/>
                </a:solidFill>
              </a:rPr>
              <a:t> @ng-bootstrap/ng-bootstrap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nb-NO" dirty="0">
                <a:solidFill>
                  <a:srgbClr val="FF0000"/>
                </a:solidFill>
              </a:rPr>
              <a:t>npm install --save @fortawesome/fontawesome-free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Com as dependências instaladas, iremos começar criando os módulos da nossa aplicação: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core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</a:t>
            </a:r>
            <a:r>
              <a:rPr lang="pt-BR" b="0" dirty="0" err="1">
                <a:solidFill>
                  <a:srgbClr val="FF0000"/>
                </a:solidFill>
              </a:rPr>
              <a:t>shared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mkdir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src</a:t>
            </a:r>
            <a:r>
              <a:rPr lang="pt-BR" b="0" dirty="0">
                <a:solidFill>
                  <a:srgbClr val="FF0000"/>
                </a:solidFill>
              </a:rPr>
              <a:t>/app/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endParaRPr lang="pt-BR" b="0" dirty="0">
              <a:solidFill>
                <a:srgbClr val="FF0000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Os módulos de funcionalidade serão criados dentro dessa pasta para manter uma melhor organização do código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Agora precisamos criar o cabeçalho que será utilizado em toda a nossa aplicação e que precisará ser carregado juntamente com o módulo principal </a:t>
            </a:r>
            <a:r>
              <a:rPr lang="pt-BR" b="0" dirty="0" err="1">
                <a:solidFill>
                  <a:schemeClr val="bg1"/>
                </a:solidFill>
              </a:rPr>
              <a:t>AppModule</a:t>
            </a:r>
            <a:r>
              <a:rPr lang="pt-BR" b="0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D73628"/>
                </a:solidFill>
              </a:rPr>
              <a:t>ng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generate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component</a:t>
            </a:r>
            <a:r>
              <a:rPr lang="pt-BR" dirty="0">
                <a:solidFill>
                  <a:srgbClr val="D73628"/>
                </a:solidFill>
              </a:rPr>
              <a:t> core/header</a:t>
            </a:r>
          </a:p>
        </p:txBody>
      </p:sp>
    </p:spTree>
    <p:extLst>
      <p:ext uri="{BB962C8B-B14F-4D97-AF65-F5344CB8AC3E}">
        <p14:creationId xmlns:p14="http://schemas.microsoft.com/office/powerpoint/2010/main" val="38228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30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Depois de configurados todos os principais módulos da aplicação, iremos criar o módulo responsável por toda a funcionalidade de “</a:t>
            </a:r>
            <a:r>
              <a:rPr lang="pt-BR" b="0" dirty="0" err="1">
                <a:solidFill>
                  <a:schemeClr val="bg1"/>
                </a:solidFill>
              </a:rPr>
              <a:t>students</a:t>
            </a:r>
            <a:r>
              <a:rPr lang="pt-BR" b="0" dirty="0">
                <a:solidFill>
                  <a:schemeClr val="bg1"/>
                </a:solidFill>
              </a:rPr>
              <a:t>”, juntamente com seus respectivos componentes.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generate</a:t>
            </a:r>
            <a:r>
              <a:rPr lang="pt-BR" b="0" dirty="0">
                <a:solidFill>
                  <a:srgbClr val="FF0000"/>
                </a:solidFill>
              </a:rPr>
              <a:t> module 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r>
              <a:rPr lang="pt-BR" b="0" dirty="0">
                <a:solidFill>
                  <a:srgbClr val="FF0000"/>
                </a:solidFill>
              </a:rPr>
              <a:t>/</a:t>
            </a:r>
            <a:r>
              <a:rPr lang="pt-BR" b="0" dirty="0" err="1">
                <a:solidFill>
                  <a:srgbClr val="FF0000"/>
                </a:solidFill>
              </a:rPr>
              <a:t>students</a:t>
            </a:r>
            <a:r>
              <a:rPr lang="pt-BR" b="0" dirty="0">
                <a:solidFill>
                  <a:srgbClr val="FF0000"/>
                </a:solidFill>
              </a:rPr>
              <a:t> –</a:t>
            </a:r>
            <a:r>
              <a:rPr lang="pt-BR" b="0" dirty="0" err="1">
                <a:solidFill>
                  <a:srgbClr val="FF0000"/>
                </a:solidFill>
              </a:rPr>
              <a:t>routing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student-list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student-edit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r>
              <a:rPr lang="pt-BR" b="0" dirty="0">
                <a:solidFill>
                  <a:srgbClr val="D73628"/>
                </a:solidFill>
              </a:rPr>
              <a:t>-new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finalizar nossa estrutura e código base para ser utilizado em aula, criaremos o modelo que representará o aluno (</a:t>
            </a:r>
            <a:r>
              <a:rPr lang="pt-BR" b="0" dirty="0" err="1">
                <a:solidFill>
                  <a:schemeClr val="bg1"/>
                </a:solidFill>
              </a:rPr>
              <a:t>student</a:t>
            </a:r>
            <a:r>
              <a:rPr lang="pt-BR" b="0" dirty="0">
                <a:solidFill>
                  <a:schemeClr val="bg1"/>
                </a:solidFill>
              </a:rPr>
              <a:t>) e seu respectivo serviço: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class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service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endParaRPr lang="pt-BR" b="0" dirty="0">
              <a:solidFill>
                <a:srgbClr val="D73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2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CRUD;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Por que utilizar módulos no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são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Benefícios dos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Criando o projeto com a CLI do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arquivos do projeto;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projeto final em Angular com </a:t>
            </a: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</a:t>
            </a:r>
            <a:r>
              <a:rPr lang="pt-BR">
                <a:solidFill>
                  <a:srgbClr val="D73628"/>
                </a:solidFill>
              </a:rPr>
              <a:t>/angular-crud-modules-2021-09-15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CRUD?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839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800" i="0" dirty="0">
                <a:solidFill>
                  <a:schemeClr val="bg1"/>
                </a:solidFill>
                <a:effectLst/>
              </a:rPr>
              <a:t>CRUD</a:t>
            </a:r>
            <a:r>
              <a:rPr lang="pt-BR" sz="1800" b="0" i="0" dirty="0">
                <a:effectLst/>
              </a:rPr>
              <a:t> é a composição da primeira letra de 4 funções básicas de um sistema que trabalha com banco de dados.</a:t>
            </a:r>
          </a:p>
          <a:p>
            <a:r>
              <a:rPr lang="pt-BR" sz="1800" b="0" dirty="0"/>
              <a:t>Então quando dizemos que iremos desenvolver um </a:t>
            </a:r>
            <a:r>
              <a:rPr lang="pt-BR" sz="1800" dirty="0">
                <a:solidFill>
                  <a:schemeClr val="bg1"/>
                </a:solidFill>
              </a:rPr>
              <a:t>CRUD</a:t>
            </a:r>
            <a:r>
              <a:rPr lang="pt-BR" sz="1800" b="0" dirty="0"/>
              <a:t> simples, estamos basicamente informando que vamos desenvolver uma aplicação que possua essas operações.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123933-F2EA-456F-877F-9055D213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7" y="2652432"/>
            <a:ext cx="5390565" cy="21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no Angular?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aplicações Angular, os módulos são pequenos pedações de código com funcionalidades e comportamentos independentes.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Dividir essas funcionalidades em módulos ajuda a dividir a aplicação em áreas dedicadas, permitindo que vários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trabalhem em funcionalidades independentes sem impactar outras partes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os módulos permitem: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Desenvolver uma determinada funcionalidade independentemente das outras;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 equipes com mais facilidade, permitindo que cada equipe de desenvolvimento trabalhe em um recurso separado;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Implantar recursos gradualmente;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aplicativos escaláveis;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Escrever testes facilmente;</a:t>
            </a:r>
          </a:p>
        </p:txBody>
      </p:sp>
    </p:spTree>
    <p:extLst>
      <p:ext uri="{BB962C8B-B14F-4D97-AF65-F5344CB8AC3E}">
        <p14:creationId xmlns:p14="http://schemas.microsoft.com/office/powerpoint/2010/main" val="11032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Modules, ou módulos por funcionalidade, são módulos Angular que possuem funcionalidades e comportamentos exclusivamente relacionados ao próprio módulo. 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 isolam os componentes com base na funcionalidade ou nas regras de negócios e também colaboram com os módulos da aplicação.</a:t>
            </a:r>
          </a:p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exemplo, imagine que estamos construindo uma aplicação e-commerce. Essa aplicação deverá ter um módulo para o carrinho de compras, outro módulo para a seção de produtos, outro para clientes e assim por diante. Portanto, podemos dizer que cada módulo representa uma parte independente da nossa aplicação.</a:t>
            </a:r>
          </a:p>
          <a:p>
            <a:pPr algn="l" fontAlgn="base"/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0EA68-50C2-467A-A502-0B3BEF24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6" y="753325"/>
            <a:ext cx="5805395" cy="4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9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00953"/>
            <a:ext cx="8247000" cy="4128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principal da aplicação, normalmente gerado automaticamente pelo Angular CLI com o nome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 os componentes que são usados ​​uma vez em um aplicativo Angular, como uma barra de navegação,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loader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rodapé,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interceptors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 Este módulo deve ser carregado globalmente no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 por diretivas,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componentes que podem ser reutilizados em outros módulos. Por exemplo, um filtro personalizado que é reutilizado em vários módulos da sua aplicação.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Representam as principais funcionalidades da sua aplicação.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21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7346</TotalTime>
  <Words>1306</Words>
  <Application>Microsoft Office PowerPoint</Application>
  <PresentationFormat>Apresentação na tela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</vt:lpstr>
      <vt:lpstr>Roboto Light</vt:lpstr>
      <vt:lpstr>Arial</vt:lpstr>
      <vt:lpstr>Simple Light</vt:lpstr>
      <vt:lpstr>Utilizando as boas práticas de Módulo por Funcionalidade e criando seu primeiro CRUD com Angular </vt:lpstr>
      <vt:lpstr>Agenda</vt:lpstr>
      <vt:lpstr>Sobre mim e a minha relação com o código</vt:lpstr>
      <vt:lpstr>Sobre a aula e o que será entregue no final</vt:lpstr>
      <vt:lpstr>O que é CRUD?</vt:lpstr>
      <vt:lpstr>O que são módulos no Angular?</vt:lpstr>
      <vt:lpstr>O que são módulos por funcionalidade?</vt:lpstr>
      <vt:lpstr>O que são módulos por funcionalidade?</vt:lpstr>
      <vt:lpstr>O que são módulos por funcionalidade?</vt:lpstr>
      <vt:lpstr>Benefícios dos módulos por funcionalidade</vt:lpstr>
      <vt:lpstr>Demo do projeto final</vt:lpstr>
      <vt:lpstr>Requisitos, ambiente e recursos</vt:lpstr>
      <vt:lpstr>Criando o projeto com a CLI do Angular</vt:lpstr>
      <vt:lpstr>Criando o projeto com a CLI do Angular</vt:lpstr>
      <vt:lpstr>Criando o projeto com a CLI do Angular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65</cp:revision>
  <dcterms:modified xsi:type="dcterms:W3CDTF">2021-09-15T16:46:39Z</dcterms:modified>
</cp:coreProperties>
</file>