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74" r:id="rId6"/>
    <p:sldId id="260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ch.tv/fuskinha" TargetMode="Externa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xjs.dev/guide/operators#creation-operators" TargetMode="External"/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g-bootstrap.github.io/#/home" TargetMode="External"/><Relationship Id="rId5" Type="http://schemas.openxmlformats.org/officeDocument/2006/relationships/hyperlink" Target="https://angular.io/cli/generate" TargetMode="External"/><Relationship Id="rId4" Type="http://schemas.openxmlformats.org/officeDocument/2006/relationships/hyperlink" Target="https://angular.io/cli/new" TargetMode="External"/><Relationship Id="rId9" Type="http://schemas.openxmlformats.org/officeDocument/2006/relationships/hyperlink" Target="https://github.com/angular/components/tree/master/src/google-maps#readm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google-maps-2021-10-15/tree/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7" Type="http://schemas.openxmlformats.org/officeDocument/2006/relationships/hyperlink" Target="https://www.twitch.tv/fuskinh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9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Utilizando </a:t>
            </a:r>
            <a:r>
              <a:rPr lang="pt-BR" sz="2800" dirty="0" err="1"/>
              <a:t>Markers</a:t>
            </a:r>
            <a:r>
              <a:rPr lang="pt-BR" sz="2800" dirty="0"/>
              <a:t>, Drag e Click </a:t>
            </a:r>
            <a:r>
              <a:rPr lang="pt-BR" sz="2800" dirty="0" err="1"/>
              <a:t>events</a:t>
            </a:r>
            <a:r>
              <a:rPr lang="pt-BR" sz="2800" dirty="0"/>
              <a:t> com Google Maps em projetos Angular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15/10/2021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>
              <a:lnSpc>
                <a:spcPct val="150000"/>
              </a:lnSpc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Analista de Desenvolvimento / </a:t>
            </a:r>
            <a:r>
              <a:rPr lang="pt-BR" dirty="0" err="1"/>
              <a:t>Bemobi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71413"/>
            <a:ext cx="8247000" cy="447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new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https://angular.io/cli/new</a:t>
            </a:r>
            <a:endParaRPr lang="pt-BR" sz="1200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RxJS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https://rxjs.dev/guide/operators#creation-operators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Angular Google Maps -</a:t>
            </a:r>
            <a:r>
              <a:rPr lang="pt-BR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https://github.com/angular/components/tree/master/src/google-maps#readme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14.17.5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Configurando o projeto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https://github.com/rocketseat-experts-club/angular-google-maps-2021-10-15/tree/template</a:t>
            </a:r>
            <a:endParaRPr lang="pt-BR" b="0" dirty="0">
              <a:solidFill>
                <a:srgbClr val="D73628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Após clonado em sua máquina, é necessário instalar a dependência do Google Map utilizada em aula, sendo ela: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npm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install</a:t>
            </a:r>
            <a:r>
              <a:rPr lang="pt-BR" b="0" i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@angular/google-maps</a:t>
            </a: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Além disso, é necessário gerar uma API Key para que seja possível utilizar o Google Map em nosso projeto.</a:t>
            </a:r>
            <a:endParaRPr lang="pt-BR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3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502382"/>
            <a:ext cx="6198000" cy="2414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u="none" strike="noStrike" dirty="0">
                <a:solidFill>
                  <a:srgbClr val="D73628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https://www.twitch.tv/fuskinha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486</Words>
  <Application>Microsoft Office PowerPoint</Application>
  <PresentationFormat>Apresentação na tela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Roboto Light</vt:lpstr>
      <vt:lpstr>Roboto</vt:lpstr>
      <vt:lpstr>Simple Light</vt:lpstr>
      <vt:lpstr>Utilizando Markers, Drag e Click events com Google Maps em projetos Angular</vt:lpstr>
      <vt:lpstr>Agenda</vt:lpstr>
      <vt:lpstr>Sobre mim e a minha relação com o código</vt:lpstr>
      <vt:lpstr>Requisitos, ambiente e recursos</vt:lpstr>
      <vt:lpstr>Configurando o projeto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89</cp:revision>
  <dcterms:modified xsi:type="dcterms:W3CDTF">2021-10-15T07:22:44Z</dcterms:modified>
</cp:coreProperties>
</file>