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74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xjs.dev/guide/operators#creation-operators" TargetMode="External"/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angular.io/cli/generate" TargetMode="External"/><Relationship Id="rId4" Type="http://schemas.openxmlformats.org/officeDocument/2006/relationships/hyperlink" Target="https://angular.io/cli/new" TargetMode="External"/><Relationship Id="rId9" Type="http://schemas.openxmlformats.org/officeDocument/2006/relationships/hyperlink" Target="https://github.com/angular/components/tree/master/src/google-maps#read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google-maps-2021-10-16/tree/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javascript/adding-a-google-map#step_3_get_an_api_ke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9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Utilizando </a:t>
            </a:r>
            <a:r>
              <a:rPr lang="pt-BR" sz="2800" dirty="0" err="1"/>
              <a:t>Markers</a:t>
            </a:r>
            <a:r>
              <a:rPr lang="pt-BR" sz="2800" dirty="0"/>
              <a:t>, Drag e Click </a:t>
            </a:r>
            <a:r>
              <a:rPr lang="pt-BR" sz="2800" dirty="0" err="1"/>
              <a:t>events</a:t>
            </a:r>
            <a:r>
              <a:rPr lang="pt-BR" sz="2800" dirty="0"/>
              <a:t> com Google Maps em projetos Angular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16/10/2021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>
              <a:lnSpc>
                <a:spcPct val="150000"/>
              </a:lnSpc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71413"/>
            <a:ext cx="8247000" cy="4472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new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https://angular.io/cli/new</a:t>
            </a:r>
            <a:endParaRPr lang="pt-BR" sz="120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RxJS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https://rxjs.dev/guide/operators#creation-operators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 Google Maps -</a:t>
            </a:r>
            <a:r>
              <a:rPr lang="pt-BR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https://github.com/angular/components/tree/master/src/google-maps#readme</a:t>
            </a:r>
            <a:endParaRPr lang="pt-BR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14.17.5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Configurando o projeto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https://github.com/rocketseat-experts-club/angular-google-maps-2021-10-16/tree/template</a:t>
            </a:r>
            <a:endParaRPr lang="pt-BR" b="0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Além disso, é necessário gerar uma API Key para que seja possível utilizar o Google Map em nosso projeto.</a:t>
            </a:r>
          </a:p>
          <a:p>
            <a:pPr lvl="1">
              <a:lnSpc>
                <a:spcPct val="150000"/>
              </a:lnSpc>
            </a:pPr>
            <a:r>
              <a:rPr lang="pt-BR" b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https://developers.google.com/maps/documentation/javascript/adding-a-google-map#step_3_get_an_api_key</a:t>
            </a:r>
            <a:endParaRPr lang="pt-BR" b="0" dirty="0">
              <a:solidFill>
                <a:srgbClr val="D736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3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7808</TotalTime>
  <Words>486</Words>
  <Application>Microsoft Office PowerPoint</Application>
  <PresentationFormat>Apresentação na tela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Roboto</vt:lpstr>
      <vt:lpstr>Arial</vt:lpstr>
      <vt:lpstr>Roboto Light</vt:lpstr>
      <vt:lpstr>Simple Light</vt:lpstr>
      <vt:lpstr>Utilizando Markers, Drag e Click events com Google Maps em projetos Angular</vt:lpstr>
      <vt:lpstr>Agenda</vt:lpstr>
      <vt:lpstr>Sobre mim e a minha relação com o código</vt:lpstr>
      <vt:lpstr>Requisitos, ambiente e recursos</vt:lpstr>
      <vt:lpstr>Configurando o projeto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93</cp:revision>
  <dcterms:modified xsi:type="dcterms:W3CDTF">2021-10-19T06:23:50Z</dcterms:modified>
</cp:coreProperties>
</file>