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74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guide/operators#creation-operator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Relationship Id="rId9" Type="http://schemas.openxmlformats.org/officeDocument/2006/relationships/hyperlink" Target="https://github.com/angular/components/tree/master/src/google-maps#read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http-requests-2021-10-13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Utilizando </a:t>
            </a:r>
            <a:r>
              <a:rPr lang="pt-BR" sz="2800" dirty="0" err="1"/>
              <a:t>Markers</a:t>
            </a:r>
            <a:r>
              <a:rPr lang="pt-BR" sz="2800" dirty="0"/>
              <a:t>, Drag e Click </a:t>
            </a:r>
            <a:r>
              <a:rPr lang="pt-BR" sz="2800" dirty="0" err="1"/>
              <a:t>events</a:t>
            </a:r>
            <a:r>
              <a:rPr lang="pt-BR" sz="2800" dirty="0"/>
              <a:t> com Google Maps em projetos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14/10/2021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>
              <a:lnSpc>
                <a:spcPct val="150000"/>
              </a:lnSpc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71413"/>
            <a:ext cx="8247000" cy="4472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RxJS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https://rxjs.dev/guide/operators#creation-operators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 Google Maps -</a:t>
            </a:r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https://github.com/angular/components/tree/master/src/google-maps#readme</a:t>
            </a:r>
            <a:endParaRPr lang="pt-BR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o projeto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https://github.com/rocketseat-experts-club/angular-http-requests-2021-10-13/tree/template</a:t>
            </a:r>
            <a:endParaRPr lang="pt-BR" b="0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clonado em sua máquina, é necessário instalar a dependência do Google Map utilizada em aula, sendo ela: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@angular/google-maps</a:t>
            </a: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Além disso, é necessário gerar uma API Key para que seja possível utilizar o Google Map em nosso projeto.</a:t>
            </a:r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488</Words>
  <Application>Microsoft Office PowerPoint</Application>
  <PresentationFormat>Apresentação na tela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</vt:lpstr>
      <vt:lpstr>Roboto Light</vt:lpstr>
      <vt:lpstr>Arial</vt:lpstr>
      <vt:lpstr>Simple Light</vt:lpstr>
      <vt:lpstr>Utilizando Markers, Drag e Click events com Google Maps em projetos Angular</vt:lpstr>
      <vt:lpstr>Agenda</vt:lpstr>
      <vt:lpstr>Sobre mim e a minha relação com o código</vt:lpstr>
      <vt:lpstr>Requisitos, ambiente e recursos</vt:lpstr>
      <vt:lpstr>Configurando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84</cp:revision>
  <dcterms:modified xsi:type="dcterms:W3CDTF">2021-10-14T03:54:15Z</dcterms:modified>
</cp:coreProperties>
</file>