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74" r:id="rId6"/>
    <p:sldId id="260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Light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xjs.dev/guide/operators#creation-operators" TargetMode="External"/><Relationship Id="rId3" Type="http://schemas.openxmlformats.org/officeDocument/2006/relationships/hyperlink" Target="https://angular.io/cli" TargetMode="External"/><Relationship Id="rId7" Type="http://schemas.openxmlformats.org/officeDocument/2006/relationships/hyperlink" Target="https://fontawesom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-bootstrap.github.io/#/home" TargetMode="External"/><Relationship Id="rId5" Type="http://schemas.openxmlformats.org/officeDocument/2006/relationships/hyperlink" Target="https://angular.io/cli/generate" TargetMode="External"/><Relationship Id="rId4" Type="http://schemas.openxmlformats.org/officeDocument/2006/relationships/hyperlink" Target="https://angular.io/cli/new" TargetMode="External"/><Relationship Id="rId9" Type="http://schemas.openxmlformats.org/officeDocument/2006/relationships/hyperlink" Target="https://github.com/angular/components/tree/master/src/google-maps#readm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google-maps-2021-10-16/tree/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7" Type="http://schemas.openxmlformats.org/officeDocument/2006/relationships/hyperlink" Target="https://www.twitch.tv/fuskinh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814909"/>
            <a:ext cx="7119443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Utilizando </a:t>
            </a:r>
            <a:r>
              <a:rPr lang="pt-BR" sz="2800" dirty="0" err="1"/>
              <a:t>Markers</a:t>
            </a:r>
            <a:r>
              <a:rPr lang="pt-BR" sz="2800" dirty="0"/>
              <a:t>, Drag e Click </a:t>
            </a:r>
            <a:r>
              <a:rPr lang="pt-BR" sz="2800" dirty="0" err="1"/>
              <a:t>events</a:t>
            </a:r>
            <a:r>
              <a:rPr lang="pt-BR" sz="2800" dirty="0"/>
              <a:t> com Google Maps em projetos Angular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16/10/2021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>
              <a:lnSpc>
                <a:spcPct val="150000"/>
              </a:lnSpc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71413"/>
            <a:ext cx="8247000" cy="4472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Links úteis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>
                <a:solidFill>
                  <a:schemeClr val="bg1"/>
                </a:solidFill>
              </a:rPr>
              <a:t>new - </a:t>
            </a:r>
            <a:r>
              <a:rPr lang="pt-BR" sz="1200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https://angular.io/cli/new</a:t>
            </a:r>
            <a:endParaRPr lang="pt-BR" sz="1200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 err="1">
                <a:solidFill>
                  <a:schemeClr val="bg1"/>
                </a:solidFill>
              </a:rPr>
              <a:t>generate</a:t>
            </a:r>
            <a:r>
              <a:rPr lang="pt-BR" sz="1200" dirty="0">
                <a:solidFill>
                  <a:schemeClr val="bg1"/>
                </a:solidFill>
              </a:rPr>
              <a:t> - </a:t>
            </a:r>
            <a:r>
              <a:rPr lang="pt-BR" sz="1200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https://angular.io/cli/generate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Ng-Bootstrap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https://ng-bootstrap.github.io/#/home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Awesome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RxJS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https://rxjs.dev/guide/operators#creation-operators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Font typeface="Roboto"/>
              <a:buChar char="●"/>
            </a:pP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Angular Google Maps -</a:t>
            </a:r>
            <a:r>
              <a:rPr lang="pt-BR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https://github.com/angular/components/tree/master/src/google-maps#readme</a:t>
            </a:r>
            <a:endParaRPr lang="pt-BR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14.17.5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Configurando o projeto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41886"/>
            <a:ext cx="8247000" cy="437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esta aula, utilizaremos uma aplicação Angular como base para o nosso projeto. Precisamos abrir o nosso terminal no local desejado e clonar o seguinte repositório: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https://github.com/rocketseat-experts-club/angular-google-maps-2021-10-16/tree/template</a:t>
            </a:r>
            <a:endParaRPr lang="pt-BR" b="0" dirty="0">
              <a:solidFill>
                <a:srgbClr val="D7362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Após clonado em sua máquina, é necessário instalar a dependência do Google Map utilizada em aula, sendo ela: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npm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install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@angular/google-maps</a:t>
            </a: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Além disso, é necessário gerar uma API Key para que seja possível utilizar o Google Map em nosso projeto.</a:t>
            </a:r>
            <a:endParaRPr lang="pt-BR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3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502382"/>
            <a:ext cx="6198000" cy="2414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7807</TotalTime>
  <Words>486</Words>
  <Application>Microsoft Office PowerPoint</Application>
  <PresentationFormat>Apresentação na tela (16:9)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Roboto</vt:lpstr>
      <vt:lpstr>Roboto Light</vt:lpstr>
      <vt:lpstr>Arial</vt:lpstr>
      <vt:lpstr>Simple Light</vt:lpstr>
      <vt:lpstr>Utilizando Markers, Drag e Click events com Google Maps em projetos Angular</vt:lpstr>
      <vt:lpstr>Agenda</vt:lpstr>
      <vt:lpstr>Sobre mim e a minha relação com o código</vt:lpstr>
      <vt:lpstr>Requisitos, ambiente e recursos</vt:lpstr>
      <vt:lpstr>Configurando o projeto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91</cp:revision>
  <dcterms:modified xsi:type="dcterms:W3CDTF">2021-10-16T06:21:51Z</dcterms:modified>
</cp:coreProperties>
</file>