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ghcharts.com/demo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highcharts-2021-11-30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Implementando gráficos com </a:t>
            </a:r>
            <a:r>
              <a:rPr lang="pt-BR" sz="2800" dirty="0" err="1"/>
              <a:t>Highcharts</a:t>
            </a:r>
            <a:r>
              <a:rPr lang="pt-BR" sz="2800" dirty="0"/>
              <a:t>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30/11/2021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Software </a:t>
            </a:r>
            <a:r>
              <a:rPr lang="pt-BR" dirty="0" err="1"/>
              <a:t>Engineer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Highcharts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https://www.highcharts.com/demo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https://github.com/rocketseat-experts-club/angular-highcharts-2021-11-30/tree/template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/>
                </a:solidFill>
              </a:rPr>
              <a:t>Para o desenvolvimento do projeto, foram utilizadas as seguintes dependências:</a:t>
            </a:r>
          </a:p>
          <a:p>
            <a:pPr lvl="1">
              <a:lnSpc>
                <a:spcPct val="150000"/>
              </a:lnSpc>
            </a:pPr>
            <a:r>
              <a:rPr lang="pt-BR" b="0" dirty="0" err="1">
                <a:solidFill>
                  <a:srgbClr val="D73628"/>
                </a:solidFill>
              </a:rPr>
              <a:t>npm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install</a:t>
            </a:r>
            <a:r>
              <a:rPr lang="pt-BR" dirty="0">
                <a:solidFill>
                  <a:srgbClr val="D73628"/>
                </a:solidFill>
              </a:rPr>
              <a:t> –</a:t>
            </a:r>
            <a:r>
              <a:rPr lang="pt-BR" dirty="0" err="1">
                <a:solidFill>
                  <a:srgbClr val="D73628"/>
                </a:solidFill>
              </a:rPr>
              <a:t>save</a:t>
            </a:r>
            <a:r>
              <a:rPr lang="pt-BR" dirty="0">
                <a:solidFill>
                  <a:srgbClr val="D73628"/>
                </a:solidFill>
              </a:rPr>
              <a:t> angular-</a:t>
            </a:r>
            <a:r>
              <a:rPr lang="pt-BR" dirty="0" err="1">
                <a:solidFill>
                  <a:srgbClr val="D73628"/>
                </a:solidFill>
              </a:rPr>
              <a:t>highcharts</a:t>
            </a:r>
            <a:endParaRPr lang="pt-BR" dirty="0">
              <a:solidFill>
                <a:srgbClr val="D73628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rgbClr val="D73628"/>
                </a:solidFill>
              </a:rPr>
              <a:t>n</a:t>
            </a:r>
            <a:r>
              <a:rPr lang="pt-BR" b="0" dirty="0" err="1">
                <a:solidFill>
                  <a:srgbClr val="D73628"/>
                </a:solidFill>
              </a:rPr>
              <a:t>pm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install</a:t>
            </a:r>
            <a:r>
              <a:rPr lang="pt-BR" b="0" dirty="0">
                <a:solidFill>
                  <a:srgbClr val="D73628"/>
                </a:solidFill>
              </a:rPr>
              <a:t> –</a:t>
            </a:r>
            <a:r>
              <a:rPr lang="pt-BR" b="0" dirty="0" err="1">
                <a:solidFill>
                  <a:srgbClr val="D73628"/>
                </a:solidFill>
              </a:rPr>
              <a:t>save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highcharts</a:t>
            </a:r>
            <a:endParaRPr lang="pt-BR" b="0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endParaRPr lang="pt-BR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429</Words>
  <Application>Microsoft Office PowerPoint</Application>
  <PresentationFormat>Apresentação na tela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Light</vt:lpstr>
      <vt:lpstr>Simple Light</vt:lpstr>
      <vt:lpstr>Implementando gráficos com Highcharts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106</cp:revision>
  <dcterms:modified xsi:type="dcterms:W3CDTF">2021-12-01T04:06:58Z</dcterms:modified>
</cp:coreProperties>
</file>