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74" r:id="rId6"/>
    <p:sldId id="260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Roboto Light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628"/>
    <a:srgbClr val="AE2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identificar sobre o que será a aula.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8e9b03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8e9b03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situar a audiência sobre quem está falando, o que será falado e entregue no final e quais os requisitos e ambiente necessários para melhor aproveitamento da aula.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8e9b03f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d8e9b03f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o creator para a audiência.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6410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agradecer!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45775" y="2152325"/>
            <a:ext cx="6451500" cy="18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45775" y="4461250"/>
            <a:ext cx="6217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737"/>
              </a:buClr>
              <a:buSzPts val="1800"/>
              <a:buFont typeface="Roboto Light"/>
              <a:buNone/>
              <a:defRPr>
                <a:solidFill>
                  <a:srgbClr val="FC4737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73628"/>
              </a:buClr>
              <a:buSzPts val="2400"/>
              <a:buNone/>
              <a:defRPr sz="2400" b="1">
                <a:solidFill>
                  <a:srgbClr val="D7362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b="1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rocketseat.com.br/me/fuskinh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itch.tv/fuskinha" TargetMode="External"/><Relationship Id="rId5" Type="http://schemas.openxmlformats.org/officeDocument/2006/relationships/hyperlink" Target="https://github.com/pedrohenriquelacombe" TargetMode="External"/><Relationship Id="rId4" Type="http://schemas.openxmlformats.org/officeDocument/2006/relationships/hyperlink" Target="https://www.linkedin.com/in/pedrohenriquelacombe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rxjs.dev/guide/operators#creation-operators" TargetMode="External"/><Relationship Id="rId3" Type="http://schemas.openxmlformats.org/officeDocument/2006/relationships/hyperlink" Target="https://angular.io/cli" TargetMode="External"/><Relationship Id="rId7" Type="http://schemas.openxmlformats.org/officeDocument/2006/relationships/hyperlink" Target="https://fontawesom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g-bootstrap.github.io/#/home" TargetMode="External"/><Relationship Id="rId5" Type="http://schemas.openxmlformats.org/officeDocument/2006/relationships/hyperlink" Target="https://angular.io/cli/generate" TargetMode="External"/><Relationship Id="rId4" Type="http://schemas.openxmlformats.org/officeDocument/2006/relationships/hyperlink" Target="https://angular.io/cli/new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cketseat-experts-club/angular-http-requests-2021-10-13/tree/templat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henriquelacombe@gmail.com" TargetMode="External"/><Relationship Id="rId7" Type="http://schemas.openxmlformats.org/officeDocument/2006/relationships/hyperlink" Target="https://www.twitch.tv/fuskinh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edrohenriquelacombe" TargetMode="External"/><Relationship Id="rId5" Type="http://schemas.openxmlformats.org/officeDocument/2006/relationships/hyperlink" Target="https://www.linkedin.com/in/pedrohenriquelacombe" TargetMode="External"/><Relationship Id="rId4" Type="http://schemas.openxmlformats.org/officeDocument/2006/relationships/hyperlink" Target="https://app.rocketseat.com.br/me/fuskinh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572275" y="1599465"/>
            <a:ext cx="7119443" cy="14772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Implementando requisições HTTP em sua aplicação Angular com </a:t>
            </a:r>
            <a:r>
              <a:rPr lang="pt-BR" sz="2800" dirty="0" err="1"/>
              <a:t>HttpClient</a:t>
            </a:r>
            <a:r>
              <a:rPr lang="pt-BR" sz="2800" dirty="0"/>
              <a:t>, </a:t>
            </a:r>
            <a:r>
              <a:rPr lang="pt-BR" sz="2800" dirty="0" err="1"/>
              <a:t>Loader</a:t>
            </a:r>
            <a:r>
              <a:rPr lang="pt-BR" sz="2800" dirty="0"/>
              <a:t>, </a:t>
            </a:r>
            <a:r>
              <a:rPr lang="pt-BR" sz="2800" dirty="0" err="1"/>
              <a:t>Toast</a:t>
            </a:r>
            <a:r>
              <a:rPr lang="pt-BR" sz="2800" dirty="0"/>
              <a:t>, </a:t>
            </a:r>
            <a:r>
              <a:rPr lang="pt-BR" sz="2800" dirty="0" err="1"/>
              <a:t>Exception</a:t>
            </a:r>
            <a:r>
              <a:rPr lang="pt-BR" sz="2800" dirty="0"/>
              <a:t> </a:t>
            </a:r>
            <a:r>
              <a:rPr lang="pt-BR" sz="2800" dirty="0" err="1"/>
              <a:t>Handler</a:t>
            </a:r>
            <a:r>
              <a:rPr lang="pt-BR" sz="2800" dirty="0"/>
              <a:t> e </a:t>
            </a:r>
            <a:r>
              <a:rPr lang="pt-BR" sz="2800" dirty="0" err="1"/>
              <a:t>Retry</a:t>
            </a:r>
            <a:endParaRPr lang="pt-BR" sz="2800" dirty="0"/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572275" y="4328650"/>
            <a:ext cx="6190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13/10/2021</a:t>
            </a:r>
            <a:endParaRPr dirty="0"/>
          </a:p>
        </p:txBody>
      </p:sp>
      <p:sp>
        <p:nvSpPr>
          <p:cNvPr id="41" name="Google Shape;41;p8"/>
          <p:cNvSpPr/>
          <p:nvPr/>
        </p:nvSpPr>
        <p:spPr>
          <a:xfrm>
            <a:off x="572275" y="3219275"/>
            <a:ext cx="1933200" cy="87900"/>
          </a:xfrm>
          <a:prstGeom prst="rect">
            <a:avLst/>
          </a:prstGeom>
          <a:solidFill>
            <a:srgbClr val="D73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mim e a minha relação com o código;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Requisitos, ambiente e recursos;</a:t>
            </a:r>
          </a:p>
          <a:p>
            <a:pPr>
              <a:lnSpc>
                <a:spcPct val="150000"/>
              </a:lnSpc>
            </a:pPr>
            <a:r>
              <a:rPr lang="pt-BR"/>
              <a:t>Sobre a aula e o que será entregue no final;</a:t>
            </a:r>
            <a:endParaRPr lang="pt-BR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Mão na massa!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mim e a minha relação com o código</a:t>
            </a: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Pedro Henrique Lacombe;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Engenheiro da Computação;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6 anos no mercado e 2 anos como instrutor;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Analista de Desenvolvimento / </a:t>
            </a:r>
            <a:r>
              <a:rPr lang="pt-BR" dirty="0" err="1"/>
              <a:t>Bemobi</a:t>
            </a:r>
            <a:r>
              <a:rPr lang="pt-BR" dirty="0"/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Redes sociais: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i="0" u="none" strike="noStrike" dirty="0">
                <a:solidFill>
                  <a:srgbClr val="D73628"/>
                </a:solidFill>
                <a:effectLst/>
                <a:latin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https://www.twitch.tv/fuskinha</a:t>
            </a:r>
            <a:endParaRPr lang="pt-BR" dirty="0">
              <a:solidFill>
                <a:srgbClr val="D7362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Requisitos, ambiente e recursos</a:t>
            </a: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753325"/>
            <a:ext cx="8247000" cy="4390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Links úteis 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Angular CLI - </a:t>
            </a: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https://angular.io/cli</a:t>
            </a:r>
            <a:endParaRPr lang="pt-BR" dirty="0">
              <a:solidFill>
                <a:srgbClr val="D73628"/>
              </a:solidFill>
            </a:endParaRPr>
          </a:p>
          <a:p>
            <a:pPr lvl="2" indent="-342900">
              <a:lnSpc>
                <a:spcPct val="150000"/>
              </a:lnSpc>
              <a:buSzPts val="1800"/>
              <a:buChar char="●"/>
            </a:pPr>
            <a:r>
              <a:rPr lang="pt-BR" sz="1200" dirty="0">
                <a:solidFill>
                  <a:schemeClr val="bg1"/>
                </a:solidFill>
              </a:rPr>
              <a:t>new - </a:t>
            </a:r>
            <a:r>
              <a:rPr lang="pt-BR" sz="1200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https://angular.io/cli/new</a:t>
            </a:r>
            <a:endParaRPr lang="pt-BR" sz="1200" dirty="0">
              <a:solidFill>
                <a:srgbClr val="D73628"/>
              </a:solidFill>
            </a:endParaRPr>
          </a:p>
          <a:p>
            <a:pPr lvl="2" indent="-342900">
              <a:lnSpc>
                <a:spcPct val="150000"/>
              </a:lnSpc>
              <a:buSzPts val="1800"/>
              <a:buChar char="●"/>
            </a:pPr>
            <a:r>
              <a:rPr lang="pt-BR" sz="1200" dirty="0" err="1">
                <a:solidFill>
                  <a:schemeClr val="bg1"/>
                </a:solidFill>
              </a:rPr>
              <a:t>generate</a:t>
            </a:r>
            <a:r>
              <a:rPr lang="pt-BR" sz="1200" dirty="0">
                <a:solidFill>
                  <a:schemeClr val="bg1"/>
                </a:solidFill>
              </a:rPr>
              <a:t> - </a:t>
            </a:r>
            <a:r>
              <a:rPr lang="pt-BR" sz="1200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https://angular.io/cli/generate</a:t>
            </a:r>
            <a:endParaRPr lang="pt-BR" sz="1200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Ng-Bootstrap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https://ng-bootstrap.github.io/#/home</a:t>
            </a:r>
            <a:endParaRPr lang="pt-BR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Font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Awesome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</a:t>
            </a:r>
            <a:endParaRPr lang="pt-BR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RxJS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https://rxjs.dev/guide/operators#creation-operators</a:t>
            </a:r>
            <a:endParaRPr lang="pt-BR" dirty="0">
              <a:solidFill>
                <a:srgbClr val="D73628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Requisitos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Ter familiaridade com HTML, CSS e </a:t>
            </a:r>
            <a:r>
              <a:rPr lang="pt-BR" dirty="0" err="1">
                <a:solidFill>
                  <a:schemeClr val="bg1"/>
                </a:solidFill>
              </a:rPr>
              <a:t>JavaScript</a:t>
            </a:r>
            <a:r>
              <a:rPr lang="pt-BR" dirty="0">
                <a:solidFill>
                  <a:schemeClr val="bg1"/>
                </a:solidFill>
              </a:rPr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Ambiente e recursos necessários: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Node 14.17.5 (LTS);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Seu editor de código de preferência (No meu caso, Visual Studio </a:t>
            </a:r>
            <a:r>
              <a:rPr lang="pt-BR" dirty="0" err="1">
                <a:solidFill>
                  <a:schemeClr val="bg1"/>
                </a:solidFill>
              </a:rPr>
              <a:t>Code</a:t>
            </a:r>
            <a:r>
              <a:rPr lang="pt-BR" dirty="0">
                <a:solidFill>
                  <a:schemeClr val="bg1"/>
                </a:solidFill>
              </a:rPr>
              <a:t>);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Vontade de aprender :D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Configurando o projeto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833718"/>
            <a:ext cx="8247000" cy="4182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Para esta aula, utilizaremos uma aplicação Angular como base do nosso projeto. Precisamos abrir nosso terminal no local desejado e clonar o seguinte projeto: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https://github.com/rocketseat-experts-club/angular-http-requests-2021-10-13/tree/template</a:t>
            </a:r>
            <a:endParaRPr lang="pt-BR" b="0" dirty="0">
              <a:solidFill>
                <a:srgbClr val="D73628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Após clonado em sua máquina, é necessário instalar as dependências utilizadas em aula, sendo elas: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i="0" dirty="0" err="1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npm</a:t>
            </a:r>
            <a:r>
              <a:rPr lang="pt-BR" b="0" i="0" dirty="0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install</a:t>
            </a:r>
            <a:r>
              <a:rPr lang="pt-BR" b="0" i="0" dirty="0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--</a:t>
            </a:r>
            <a:r>
              <a:rPr lang="pt-BR" b="0" i="0" dirty="0" err="1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save</a:t>
            </a:r>
            <a:r>
              <a:rPr lang="pt-BR" b="0" i="0" dirty="0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</a:t>
            </a:r>
            <a:r>
              <a:rPr lang="pt-BR" b="0" i="0" dirty="0" err="1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ngx-toastr</a:t>
            </a:r>
            <a:endParaRPr lang="pt-BR" b="0" i="0" dirty="0">
              <a:solidFill>
                <a:srgbClr val="D73628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i="0" dirty="0" err="1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npm</a:t>
            </a:r>
            <a:r>
              <a:rPr lang="pt-BR" b="0" i="0" dirty="0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install</a:t>
            </a:r>
            <a:r>
              <a:rPr lang="pt-BR" b="0" i="0" dirty="0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--</a:t>
            </a:r>
            <a:r>
              <a:rPr lang="pt-BR" b="0" i="0" dirty="0" err="1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save</a:t>
            </a:r>
            <a:r>
              <a:rPr lang="pt-BR" b="0" i="0" dirty="0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</a:t>
            </a:r>
            <a:r>
              <a:rPr lang="pt-BR" b="0" i="0" dirty="0" err="1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ngx-spinner</a:t>
            </a:r>
            <a:endParaRPr lang="pt-BR" b="0" dirty="0">
              <a:solidFill>
                <a:srgbClr val="D7362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73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ctrTitle"/>
          </p:nvPr>
        </p:nvSpPr>
        <p:spPr>
          <a:xfrm>
            <a:off x="565200" y="1517527"/>
            <a:ext cx="6198000" cy="984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dirty="0">
                <a:solidFill>
                  <a:srgbClr val="D73628"/>
                </a:solidFill>
              </a:rPr>
              <a:t>Obrigado!</a:t>
            </a:r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1"/>
          </p:nvPr>
        </p:nvSpPr>
        <p:spPr>
          <a:xfrm>
            <a:off x="565200" y="2502382"/>
            <a:ext cx="6198000" cy="24144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Pedro Henrique Lacombe </a:t>
            </a:r>
            <a:r>
              <a:rPr lang="pt-BR" dirty="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pedrohenriquelacombe@gmail.com</a:t>
            </a:r>
            <a:endParaRPr lang="pt-BR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Redes sociais: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i="0" u="none" strike="noStrike" dirty="0">
                <a:solidFill>
                  <a:srgbClr val="D73628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https://www.twitch.tv/fuskinha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7564</TotalTime>
  <Words>446</Words>
  <Application>Microsoft Office PowerPoint</Application>
  <PresentationFormat>Apresentação na tela (16:9)</PresentationFormat>
  <Paragraphs>50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Roboto</vt:lpstr>
      <vt:lpstr>Roboto Light</vt:lpstr>
      <vt:lpstr>Arial</vt:lpstr>
      <vt:lpstr>Simple Light</vt:lpstr>
      <vt:lpstr>Implementando requisições HTTP em sua aplicação Angular com HttpClient, Loader, Toast, Exception Handler e Retry</vt:lpstr>
      <vt:lpstr>Agenda</vt:lpstr>
      <vt:lpstr>Sobre mim e a minha relação com o código</vt:lpstr>
      <vt:lpstr>Requisitos, ambiente e recursos</vt:lpstr>
      <vt:lpstr>Configurando o projeto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Protegendo sua API RESTful com Spring Security e JWT.</dc:title>
  <cp:lastModifiedBy>Pedro Lacombe</cp:lastModifiedBy>
  <cp:revision>77</cp:revision>
  <dcterms:modified xsi:type="dcterms:W3CDTF">2021-10-13T05:50:12Z</dcterms:modified>
</cp:coreProperties>
</file>