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74" r:id="rId6"/>
    <p:sldId id="26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xjs.dev/guide/operators#creation-operators" TargetMode="External"/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-bootstrap.github.io/#/home" TargetMode="External"/><Relationship Id="rId5" Type="http://schemas.openxmlformats.org/officeDocument/2006/relationships/hyperlink" Target="https://angular.io/cli/generate" TargetMode="External"/><Relationship Id="rId4" Type="http://schemas.openxmlformats.org/officeDocument/2006/relationships/hyperlink" Target="https://angular.io/cli/n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http-requests-2021-10-11/tree/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599465"/>
            <a:ext cx="7119443" cy="1477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Implementando requisições HTTP em sua aplicação Angular com </a:t>
            </a:r>
            <a:r>
              <a:rPr lang="pt-BR" sz="2800" dirty="0" err="1"/>
              <a:t>HttpClient</a:t>
            </a:r>
            <a:r>
              <a:rPr lang="pt-BR" sz="2800" dirty="0"/>
              <a:t>, </a:t>
            </a:r>
            <a:r>
              <a:rPr lang="pt-BR" sz="2800" dirty="0" err="1"/>
              <a:t>Loader</a:t>
            </a:r>
            <a:r>
              <a:rPr lang="pt-BR" sz="2800" dirty="0"/>
              <a:t>, </a:t>
            </a:r>
            <a:r>
              <a:rPr lang="pt-BR" sz="2800" dirty="0" err="1"/>
              <a:t>Toast</a:t>
            </a:r>
            <a:r>
              <a:rPr lang="pt-BR" sz="2800" dirty="0"/>
              <a:t>, </a:t>
            </a:r>
            <a:r>
              <a:rPr lang="pt-BR" sz="2800" dirty="0" err="1"/>
              <a:t>Exception</a:t>
            </a:r>
            <a:r>
              <a:rPr lang="pt-BR" sz="2800" dirty="0"/>
              <a:t> </a:t>
            </a:r>
            <a:r>
              <a:rPr lang="pt-BR" sz="2800" dirty="0" err="1"/>
              <a:t>Handler</a:t>
            </a:r>
            <a:r>
              <a:rPr lang="pt-BR" sz="2800" dirty="0"/>
              <a:t> e </a:t>
            </a:r>
            <a:r>
              <a:rPr lang="pt-BR" sz="2800" dirty="0" err="1"/>
              <a:t>Retry</a:t>
            </a:r>
            <a:endParaRPr lang="pt-BR" sz="2800" dirty="0"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11/10/2021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753325"/>
            <a:ext cx="8247000" cy="4390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>
                <a:solidFill>
                  <a:schemeClr val="bg1"/>
                </a:solidFill>
              </a:rPr>
              <a:t>new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https://angular.io/cli/new</a:t>
            </a:r>
            <a:endParaRPr lang="pt-BR" sz="1200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RxJS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https://rxjs.dev/guide/operators#creation-operators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14.17.5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Configurando o projeto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uma aplicação Angular como base do nosso projeto. Precisamos abrir nosso terminal no local desejado e clonar o seguinte projeto: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https://github.com/rocketseat-experts-club/angular-http-requests-2021-10-11/tree/template</a:t>
            </a:r>
            <a:endParaRPr lang="pt-BR" b="0" dirty="0">
              <a:solidFill>
                <a:srgbClr val="D7362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Após clonado em sua máquina, é necessário instalar as dependências utilizadas em aula, sendo elas: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npm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install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ngx-toastr</a:t>
            </a:r>
            <a:endParaRPr lang="pt-BR" b="0" i="0" dirty="0">
              <a:solidFill>
                <a:srgbClr val="D736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npm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install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ngx-spinner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3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7468</TotalTime>
  <Words>446</Words>
  <Application>Microsoft Office PowerPoint</Application>
  <PresentationFormat>Apresentação na tela (16:9)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Roboto</vt:lpstr>
      <vt:lpstr>Arial</vt:lpstr>
      <vt:lpstr>Roboto Light</vt:lpstr>
      <vt:lpstr>Simple Light</vt:lpstr>
      <vt:lpstr>Implementando requisições HTTP em sua aplicação Angular com HttpClient, Loader, Toast, Exception Handler e Retry</vt:lpstr>
      <vt:lpstr>Agenda</vt:lpstr>
      <vt:lpstr>Sobre mim e a minha relação com o código</vt:lpstr>
      <vt:lpstr>Requisitos, ambiente e recursos</vt:lpstr>
      <vt:lpstr>Configurando o projeto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74</cp:revision>
  <dcterms:modified xsi:type="dcterms:W3CDTF">2021-10-12T00:19:05Z</dcterms:modified>
</cp:coreProperties>
</file>