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60" r:id="rId3"/>
    <p:sldId id="259" r:id="rId4"/>
    <p:sldId id="263" r:id="rId5"/>
    <p:sldId id="264" r:id="rId6"/>
    <p:sldId id="265" r:id="rId7"/>
    <p:sldId id="266" r:id="rId8"/>
    <p:sldId id="268" r:id="rId9"/>
    <p:sldId id="261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7866"/>
    <a:srgbClr val="973ABB"/>
    <a:srgbClr val="FFFFFF"/>
    <a:srgbClr val="7B7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0bc48b5b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0bc48b5b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bc48b5b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0bc48b5b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0bc48b5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0bc48b5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0bc48b5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0bc48b5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4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0bc48b5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0bc48b5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0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0bc48b5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0bc48b5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55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0bc48b5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0bc48b5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89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bc48b5b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0bc48b5b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181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bc48b5b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bc48b5b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nto principal 1">
  <p:cSld name="MAIN_POI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147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nto principal 1 1">
  <p:cSld name="MAIN_POIN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286100" y="450150"/>
            <a:ext cx="5351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202024">
              <a:alpha val="3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265500" y="799800"/>
            <a:ext cx="4045200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311700" y="39249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 hasCustomPrompt="1"/>
          </p:nvPr>
        </p:nvSpPr>
        <p:spPr>
          <a:xfrm>
            <a:off x="311700" y="5209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2567000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11700" y="461675"/>
            <a:ext cx="5904600" cy="42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500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43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m uma coluna 1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46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462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terraform?utm_source=terraform_io&amp;utm_content=terraform_io_hero" TargetMode="External"/><Relationship Id="rId7" Type="http://schemas.openxmlformats.org/officeDocument/2006/relationships/hyperlink" Target="https://learn.hashicorp.com/tutorials/terraform/install-cli?in=terraform/aws-get-start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aws.amazon.com/cli/latest/userguide/cli-chap-getting-started.html" TargetMode="External"/><Relationship Id="rId5" Type="http://schemas.openxmlformats.org/officeDocument/2006/relationships/hyperlink" Target="https://aws.amazon.com/free/" TargetMode="External"/><Relationship Id="rId4" Type="http://schemas.openxmlformats.org/officeDocument/2006/relationships/hyperlink" Target="https://registry.terraform.i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ctrTitle"/>
          </p:nvPr>
        </p:nvSpPr>
        <p:spPr>
          <a:xfrm>
            <a:off x="974400" y="1089212"/>
            <a:ext cx="7195200" cy="2508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Configurando sua infraestrutura com </a:t>
            </a:r>
            <a:r>
              <a:rPr lang="pt-BR" dirty="0" err="1"/>
              <a:t>Terraform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311700" y="112968"/>
            <a:ext cx="546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Agenda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974912"/>
            <a:ext cx="5462700" cy="3677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just">
              <a:spcAft>
                <a:spcPts val="1200"/>
              </a:spcAft>
            </a:pPr>
            <a:r>
              <a:rPr lang="pt-BR" sz="1800" dirty="0">
                <a:solidFill>
                  <a:srgbClr val="FFFFFF"/>
                </a:solidFill>
              </a:rPr>
              <a:t>O que é </a:t>
            </a:r>
            <a:r>
              <a:rPr lang="pt-BR" sz="1800" dirty="0" err="1">
                <a:solidFill>
                  <a:srgbClr val="FFFFFF"/>
                </a:solidFill>
              </a:rPr>
              <a:t>DevOps</a:t>
            </a:r>
            <a:endParaRPr lang="pt-BR" sz="1800" dirty="0">
              <a:solidFill>
                <a:srgbClr val="FFFFFF"/>
              </a:solidFill>
            </a:endParaRPr>
          </a:p>
          <a:p>
            <a:pPr marL="628650" lvl="1" indent="-171450" algn="just">
              <a:spcAft>
                <a:spcPts val="1200"/>
              </a:spcAft>
            </a:pPr>
            <a:r>
              <a:rPr lang="pt-BR" sz="1300" dirty="0">
                <a:solidFill>
                  <a:srgbClr val="FFFFFF"/>
                </a:solidFill>
              </a:rPr>
              <a:t>Definição</a:t>
            </a:r>
          </a:p>
          <a:p>
            <a:pPr marL="628650" lvl="1" indent="-171450" algn="just">
              <a:spcAft>
                <a:spcPts val="1200"/>
              </a:spcAft>
            </a:pPr>
            <a:r>
              <a:rPr lang="pt-BR" sz="1300" dirty="0">
                <a:solidFill>
                  <a:srgbClr val="FFFFFF"/>
                </a:solidFill>
              </a:rPr>
              <a:t>Utilidade</a:t>
            </a:r>
          </a:p>
          <a:p>
            <a:pPr marL="628650" lvl="1" indent="-171450" algn="just">
              <a:spcAft>
                <a:spcPts val="1200"/>
              </a:spcAft>
            </a:pPr>
            <a:r>
              <a:rPr lang="pt-BR" sz="1300" dirty="0">
                <a:solidFill>
                  <a:srgbClr val="FFFFFF"/>
                </a:solidFill>
              </a:rPr>
              <a:t>Benefícios</a:t>
            </a:r>
          </a:p>
          <a:p>
            <a:pPr marL="171450" indent="-171450" algn="just">
              <a:spcAft>
                <a:spcPts val="1200"/>
              </a:spcAft>
            </a:pPr>
            <a:r>
              <a:rPr lang="pt-BR" sz="1800" dirty="0">
                <a:solidFill>
                  <a:srgbClr val="FFFFFF"/>
                </a:solidFill>
              </a:rPr>
              <a:t>O que é </a:t>
            </a:r>
            <a:r>
              <a:rPr lang="pt-BR" sz="1800" dirty="0" err="1">
                <a:solidFill>
                  <a:srgbClr val="FFFFFF"/>
                </a:solidFill>
              </a:rPr>
              <a:t>Terraform</a:t>
            </a:r>
            <a:endParaRPr lang="pt-BR" sz="1800" dirty="0">
              <a:solidFill>
                <a:srgbClr val="FFFFFF"/>
              </a:solidFill>
            </a:endParaRPr>
          </a:p>
          <a:p>
            <a:pPr marL="628650" lvl="1" indent="-171450" algn="just">
              <a:spcAft>
                <a:spcPts val="1200"/>
              </a:spcAft>
            </a:pPr>
            <a:r>
              <a:rPr lang="pt-BR" sz="1300" dirty="0">
                <a:solidFill>
                  <a:srgbClr val="FFFFFF"/>
                </a:solidFill>
              </a:rPr>
              <a:t>Definição</a:t>
            </a:r>
          </a:p>
          <a:p>
            <a:pPr marL="628650" lvl="1" indent="-171450" algn="just">
              <a:spcAft>
                <a:spcPts val="1200"/>
              </a:spcAft>
            </a:pPr>
            <a:r>
              <a:rPr lang="pt-BR" sz="1300" dirty="0">
                <a:solidFill>
                  <a:srgbClr val="FFFFFF"/>
                </a:solidFill>
              </a:rPr>
              <a:t>Utilidade</a:t>
            </a:r>
          </a:p>
          <a:p>
            <a:pPr marL="171450" indent="-171450" algn="just">
              <a:spcAft>
                <a:spcPts val="1200"/>
              </a:spcAft>
            </a:pPr>
            <a:r>
              <a:rPr lang="pt-BR" sz="1800" dirty="0">
                <a:solidFill>
                  <a:srgbClr val="FFFFFF"/>
                </a:solidFill>
              </a:rPr>
              <a:t>Mão na massa</a:t>
            </a:r>
          </a:p>
          <a:p>
            <a:pPr marL="171450" indent="-171450" algn="just">
              <a:spcAft>
                <a:spcPts val="1200"/>
              </a:spcAft>
            </a:pPr>
            <a:endParaRPr lang="pt-BR" dirty="0"/>
          </a:p>
          <a:p>
            <a:pPr marL="171450" indent="-171450" algn="just">
              <a:spcAft>
                <a:spcPts val="1200"/>
              </a:spcAft>
            </a:pPr>
            <a:endParaRPr lang="pt-BR" dirty="0"/>
          </a:p>
          <a:p>
            <a:pPr marL="171450" indent="-171450" algn="just">
              <a:spcAft>
                <a:spcPts val="1200"/>
              </a:spcAft>
            </a:pPr>
            <a:endParaRPr lang="pt-BR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65500" y="799800"/>
            <a:ext cx="4045200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DevOps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652682" y="67235"/>
            <a:ext cx="4377018" cy="4598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termo </a:t>
            </a:r>
            <a:r>
              <a:rPr lang="pt-BR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DevOps</a:t>
            </a: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formado pela junção das palavras, em sua forma abreviada, </a:t>
            </a:r>
            <a:r>
              <a:rPr lang="pt-BR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development</a:t>
            </a: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pt-BR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Dev</a:t>
            </a: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e </a:t>
            </a:r>
            <a:r>
              <a:rPr lang="pt-BR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operations</a:t>
            </a: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pt-BR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Ops</a:t>
            </a: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 representa uma cultura baseada em práticas, modelos e ferramentas integrativas, que permitem a eliminação de muros entre dois tipos de profissionais, os desenvolvedores e os operadores.</a:t>
            </a:r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265500" y="2809798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Definição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65500" y="799800"/>
            <a:ext cx="4045200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DevOps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639235" y="94129"/>
            <a:ext cx="4444254" cy="4551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indent="0" algn="just" fontAlgn="base">
              <a:buNone/>
            </a:pP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erve para unificar os times de desenvolvimento e operações, fornecendo atalhos para melhorar a qualidade do software.</a:t>
            </a:r>
          </a:p>
          <a:p>
            <a:pPr marL="114300" indent="0" fontAlgn="base">
              <a:buNone/>
            </a:pPr>
            <a:endParaRPr lang="pt-BR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 algn="just" fontAlgn="base">
              <a:buNone/>
            </a:pP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</a:t>
            </a:r>
            <a:r>
              <a:rPr lang="pt-BR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DevOps</a:t>
            </a: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funciona a partir do compartilhamento das responsabilidades, procedimentos e processos, a fim de alcançar um objetivo em comum: o desenvolvimento de softwares completos, funcionais e de qualidade.</a:t>
            </a:r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Utilidade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17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65500" y="799800"/>
            <a:ext cx="4045200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DevOps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652682" y="60512"/>
            <a:ext cx="4383742" cy="45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Otimização de processos;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Aumento da qualidade;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Equipes multidisciplinares;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Facilidade de gerenciamento dos ambientes através das ferramentas de </a:t>
            </a:r>
            <a:r>
              <a:rPr lang="pt-BR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IaC</a:t>
            </a: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Pipeline de </a:t>
            </a:r>
            <a:r>
              <a:rPr lang="pt-BR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mais rápido e automatizado;</a:t>
            </a:r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65499" y="799800"/>
            <a:ext cx="4225819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Terraform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652684" y="161365"/>
            <a:ext cx="4383742" cy="45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ascensão dos clouds </a:t>
            </a:r>
            <a:r>
              <a:rPr lang="pt-BR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como AWS, Azure e Google Cloud Platform, trouxeram uma nova tendência muito citada quando se trata de </a:t>
            </a:r>
            <a:r>
              <a:rPr lang="pt-BR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DevOps</a:t>
            </a: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que é a </a:t>
            </a:r>
            <a:r>
              <a:rPr lang="pt-BR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Infrastructure</a:t>
            </a:r>
            <a:r>
              <a:rPr lang="pt-BR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pt-BR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Code</a:t>
            </a:r>
            <a:r>
              <a:rPr lang="pt-BR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(</a:t>
            </a:r>
            <a:r>
              <a:rPr lang="pt-BR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IaC</a:t>
            </a:r>
            <a:r>
              <a:rPr lang="pt-BR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Terraform</a:t>
            </a: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uma ferramenta para construção, manutenção e versionamento de infraestrutura de forma segura e eficiente. Ele </a:t>
            </a: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é independente da nuvem e permite que uma única configuração seja usada para gerenciar vários provedores e até mesmo lidar com dependências entre nuvens.</a:t>
            </a:r>
            <a:endParaRPr lang="pt-BR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Definição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57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65499" y="799800"/>
            <a:ext cx="4225819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Terraform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652682" y="60512"/>
            <a:ext cx="4383742" cy="45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Implantação de várias cloud </a:t>
            </a:r>
            <a:r>
              <a:rPr lang="pt-BR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(AWS, Azure, Google Cloud Platform, </a:t>
            </a:r>
            <a:r>
              <a:rPr lang="pt-BR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CloudStack</a:t>
            </a:r>
            <a:r>
              <a:rPr lang="pt-BR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etc...);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Ambientes compartilhados (produção, teste, controle de qualidade e desenvolvimento);</a:t>
            </a:r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Utilidade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223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311700" y="112968"/>
            <a:ext cx="546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Links úteis, requisitos, e recursos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974912"/>
            <a:ext cx="5462700" cy="3677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just">
              <a:spcAft>
                <a:spcPts val="1200"/>
              </a:spcAft>
            </a:pPr>
            <a:r>
              <a:rPr lang="pt-BR" sz="1900" dirty="0">
                <a:solidFill>
                  <a:srgbClr val="FFFFFF"/>
                </a:solidFill>
              </a:rPr>
              <a:t>Links úteis:</a:t>
            </a:r>
            <a:endParaRPr lang="pt-BR" sz="1900" dirty="0">
              <a:solidFill>
                <a:srgbClr val="FFFFF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28650" lvl="1" indent="-171450" algn="just">
              <a:spcAft>
                <a:spcPts val="1200"/>
              </a:spcAft>
            </a:pPr>
            <a:r>
              <a:rPr lang="pt-BR" sz="1900" dirty="0" err="1">
                <a:solidFill>
                  <a:srgbClr val="E7786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pt-BR" sz="1900" dirty="0">
                <a:solidFill>
                  <a:srgbClr val="E7786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900" dirty="0" err="1">
                <a:solidFill>
                  <a:srgbClr val="E7786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</a:t>
            </a:r>
            <a:endParaRPr lang="pt-BR" sz="1900" dirty="0">
              <a:solidFill>
                <a:srgbClr val="E77866"/>
              </a:solidFill>
            </a:endParaRPr>
          </a:p>
          <a:p>
            <a:pPr marL="628650" lvl="1" indent="-171450" algn="just">
              <a:spcAft>
                <a:spcPts val="1200"/>
              </a:spcAft>
            </a:pPr>
            <a:r>
              <a:rPr lang="pt-BR" sz="1900" dirty="0" err="1">
                <a:solidFill>
                  <a:srgbClr val="E778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pt-BR" sz="1900" dirty="0">
                <a:solidFill>
                  <a:srgbClr val="E778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Registry</a:t>
            </a:r>
            <a:endParaRPr lang="pt-BR" sz="1900" dirty="0">
              <a:solidFill>
                <a:srgbClr val="E77866"/>
              </a:solidFill>
            </a:endParaRPr>
          </a:p>
          <a:p>
            <a:pPr marL="171450" indent="-171450" algn="just">
              <a:spcAft>
                <a:spcPts val="1200"/>
              </a:spcAft>
            </a:pPr>
            <a:r>
              <a:rPr lang="pt-BR" sz="1800" dirty="0">
                <a:solidFill>
                  <a:srgbClr val="FFFFFF"/>
                </a:solidFill>
              </a:rPr>
              <a:t>Requisitos:</a:t>
            </a:r>
          </a:p>
          <a:p>
            <a:pPr marL="628650" lvl="1" indent="-171450" algn="just">
              <a:spcAft>
                <a:spcPts val="1200"/>
              </a:spcAft>
            </a:pPr>
            <a:r>
              <a:rPr lang="pt-BR" sz="1800" dirty="0">
                <a:solidFill>
                  <a:srgbClr val="E7786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</a:t>
            </a:r>
            <a:r>
              <a:rPr lang="pt-BR" sz="1800" dirty="0" err="1">
                <a:solidFill>
                  <a:srgbClr val="E7786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Account</a:t>
            </a:r>
            <a:endParaRPr lang="pt-BR" sz="1800" dirty="0">
              <a:solidFill>
                <a:srgbClr val="E77866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28650" lvl="1" indent="-171450" algn="just">
              <a:spcAft>
                <a:spcPts val="1200"/>
              </a:spcAft>
            </a:pPr>
            <a:r>
              <a:rPr lang="pt-BR" sz="1800" dirty="0">
                <a:solidFill>
                  <a:srgbClr val="E7786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CLI</a:t>
            </a:r>
            <a:endParaRPr lang="pt-BR" sz="1800" dirty="0">
              <a:solidFill>
                <a:srgbClr val="E77866"/>
              </a:solidFill>
            </a:endParaRPr>
          </a:p>
          <a:p>
            <a:pPr marL="628650" lvl="1" indent="-171450" algn="just">
              <a:spcAft>
                <a:spcPts val="1200"/>
              </a:spcAft>
            </a:pPr>
            <a:r>
              <a:rPr lang="pt-BR" sz="1800" dirty="0" err="1">
                <a:solidFill>
                  <a:srgbClr val="E77866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pt-BR" sz="1800" dirty="0">
                <a:solidFill>
                  <a:srgbClr val="E77866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CLI</a:t>
            </a:r>
            <a:endParaRPr lang="pt-BR" sz="1800" dirty="0">
              <a:solidFill>
                <a:srgbClr val="E778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5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95916" y="555600"/>
            <a:ext cx="5678484" cy="15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Obrigado!</a:t>
            </a:r>
            <a:endParaRPr sz="4800" dirty="0"/>
          </a:p>
        </p:txBody>
      </p:sp>
      <p:sp>
        <p:nvSpPr>
          <p:cNvPr id="103" name="Google Shape;103;p24"/>
          <p:cNvSpPr txBox="1"/>
          <p:nvPr/>
        </p:nvSpPr>
        <p:spPr>
          <a:xfrm>
            <a:off x="95917" y="1954471"/>
            <a:ext cx="5844486" cy="220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CD1E"/>
                </a:solidFill>
                <a:latin typeface="Roboto"/>
                <a:ea typeface="Roboto"/>
                <a:cs typeface="Roboto"/>
                <a:sym typeface="Roboto"/>
              </a:rPr>
              <a:t>Pedro Henrique Lacombe</a:t>
            </a:r>
            <a:endParaRPr sz="1800" b="1" dirty="0">
              <a:solidFill>
                <a:srgbClr val="FFCD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>
                <a:solidFill>
                  <a:srgbClr val="A9A9B2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r>
              <a:rPr lang="pt-BR" sz="1000" dirty="0">
                <a:solidFill>
                  <a:srgbClr val="A9A9B2"/>
                </a:solidFill>
                <a:latin typeface="Roboto"/>
                <a:ea typeface="Roboto"/>
                <a:cs typeface="Roboto"/>
                <a:sym typeface="Roboto"/>
              </a:rPr>
              <a:t> Software </a:t>
            </a:r>
            <a:r>
              <a:rPr lang="pt-BR" sz="1000" dirty="0" err="1">
                <a:solidFill>
                  <a:srgbClr val="A9A9B2"/>
                </a:solidFill>
                <a:latin typeface="Roboto"/>
                <a:ea typeface="Roboto"/>
                <a:cs typeface="Roboto"/>
                <a:sym typeface="Roboto"/>
              </a:rPr>
              <a:t>Engineer</a:t>
            </a:r>
            <a:r>
              <a:rPr lang="pt-BR" sz="1000" dirty="0">
                <a:solidFill>
                  <a:srgbClr val="A9A9B2"/>
                </a:solidFill>
                <a:latin typeface="Roboto"/>
                <a:ea typeface="Roboto"/>
                <a:cs typeface="Roboto"/>
                <a:sym typeface="Roboto"/>
              </a:rPr>
              <a:t> | Will Bank</a:t>
            </a:r>
            <a:endParaRPr sz="1000" dirty="0">
              <a:solidFill>
                <a:srgbClr val="A9A9B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E-mail		</a:t>
            </a:r>
            <a:r>
              <a:rPr lang="pt-BR" sz="1200" dirty="0">
                <a:solidFill>
                  <a:srgbClr val="A9A9B2"/>
                </a:solidFill>
                <a:latin typeface="Roboto"/>
                <a:ea typeface="Roboto"/>
                <a:cs typeface="Roboto"/>
                <a:sym typeface="Roboto"/>
              </a:rPr>
              <a:t>pedrohenriquelacombe@gmail.com</a:t>
            </a:r>
            <a:endParaRPr sz="1200" dirty="0">
              <a:solidFill>
                <a:srgbClr val="A9A9B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LinkedIn</a:t>
            </a:r>
            <a:r>
              <a:rPr lang="pt-BR" sz="1200" dirty="0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rPr>
              <a:t>		/in/</a:t>
            </a:r>
            <a:r>
              <a:rPr lang="pt-BR" sz="1200" dirty="0" err="1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rPr>
              <a:t>pedrohenriquelacombe</a:t>
            </a:r>
            <a:endParaRPr lang="pt-BR" sz="1200" dirty="0">
              <a:solidFill>
                <a:srgbClr val="C4C4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GitHub		</a:t>
            </a:r>
            <a:r>
              <a:rPr lang="pt-BR" sz="1200" dirty="0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rPr>
              <a:t>https://github.com/pedrohenriquelacombe</a:t>
            </a:r>
            <a:endParaRPr lang="pt-BR"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360</Words>
  <Application>Microsoft Office PowerPoint</Application>
  <PresentationFormat>Apresentação na tela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Roboto</vt:lpstr>
      <vt:lpstr>Arial</vt:lpstr>
      <vt:lpstr>Simple Dark</vt:lpstr>
      <vt:lpstr>Configurando sua infraestrutura com Terraform</vt:lpstr>
      <vt:lpstr>Agenda</vt:lpstr>
      <vt:lpstr>O que é DevOps?</vt:lpstr>
      <vt:lpstr>O que é DevOps?</vt:lpstr>
      <vt:lpstr>O que é DevOps?</vt:lpstr>
      <vt:lpstr>O que é Terraform?</vt:lpstr>
      <vt:lpstr>O que é Terraform?</vt:lpstr>
      <vt:lpstr>Links úteis, requisitos,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 para adicionar um título aqui</dc:title>
  <cp:lastModifiedBy>Pedro Lacombe</cp:lastModifiedBy>
  <cp:revision>36</cp:revision>
  <dcterms:modified xsi:type="dcterms:W3CDTF">2021-11-17T05:35:59Z</dcterms:modified>
</cp:coreProperties>
</file>