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9"/>
  </p:notesMasterIdLst>
  <p:sldIdLst>
    <p:sldId id="256" r:id="rId2"/>
    <p:sldId id="257" r:id="rId3"/>
    <p:sldId id="258" r:id="rId4"/>
    <p:sldId id="280" r:id="rId5"/>
    <p:sldId id="279" r:id="rId6"/>
    <p:sldId id="278" r:id="rId7"/>
    <p:sldId id="260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Roboto Light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628"/>
    <a:srgbClr val="AE2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2221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293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6410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45775" y="2152325"/>
            <a:ext cx="6451500" cy="1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45775" y="4461250"/>
            <a:ext cx="6217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37"/>
              </a:buClr>
              <a:buSzPts val="1800"/>
              <a:buFont typeface="Roboto Light"/>
              <a:buNone/>
              <a:defRPr>
                <a:solidFill>
                  <a:srgbClr val="FC4737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73628"/>
              </a:buClr>
              <a:buSzPts val="2400"/>
              <a:buNone/>
              <a:defRPr sz="2400" b="1">
                <a:solidFill>
                  <a:srgbClr val="D7362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ocketseat.com.br/me/fuskinh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edrohenriquelacombe" TargetMode="External"/><Relationship Id="rId4" Type="http://schemas.openxmlformats.org/officeDocument/2006/relationships/hyperlink" Target="https://www.linkedin.com/in/pedrohenriquelacomb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onicframework.com/docs" TargetMode="External"/><Relationship Id="rId7" Type="http://schemas.openxmlformats.org/officeDocument/2006/relationships/hyperlink" Target="https://ionicframework.com/docs/theming/color-generato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onic.io/ionicons" TargetMode="External"/><Relationship Id="rId5" Type="http://schemas.openxmlformats.org/officeDocument/2006/relationships/hyperlink" Target="https://ionicframework.com/docs/cli/commands/start" TargetMode="External"/><Relationship Id="rId4" Type="http://schemas.openxmlformats.org/officeDocument/2006/relationships/hyperlink" Target="https://ionicframework.com/docs/cl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cketseat-experts-club/angular-calendar-2022-03-01/tree/templat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henriquelacombe@gmail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edrohenriquelacombe" TargetMode="External"/><Relationship Id="rId5" Type="http://schemas.openxmlformats.org/officeDocument/2006/relationships/hyperlink" Target="https://www.linkedin.com/in/pedrohenriquelacombe" TargetMode="External"/><Relationship Id="rId4" Type="http://schemas.openxmlformats.org/officeDocument/2006/relationships/hyperlink" Target="https://app.rocketseat.com.br/me/fuskinh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572275" y="1814908"/>
            <a:ext cx="7119443" cy="1046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Construindo sua primeira aplicação híbrida com </a:t>
            </a:r>
            <a:r>
              <a:rPr lang="pt-BR" sz="2800" dirty="0" err="1"/>
              <a:t>Ionic</a:t>
            </a:r>
            <a:r>
              <a:rPr lang="pt-BR" sz="2800" dirty="0"/>
              <a:t> Framework</a:t>
            </a:r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572275" y="4328650"/>
            <a:ext cx="619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28/03/2022</a:t>
            </a:r>
            <a:endParaRPr dirty="0"/>
          </a:p>
        </p:txBody>
      </p:sp>
      <p:sp>
        <p:nvSpPr>
          <p:cNvPr id="41" name="Google Shape;41;p8"/>
          <p:cNvSpPr/>
          <p:nvPr/>
        </p:nvSpPr>
        <p:spPr>
          <a:xfrm>
            <a:off x="572275" y="3219275"/>
            <a:ext cx="1933200" cy="87900"/>
          </a:xfrm>
          <a:prstGeom prst="rect">
            <a:avLst/>
          </a:prstGeom>
          <a:solidFill>
            <a:srgbClr val="D73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mim e a minha relação com o código;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Requisitos, ambiente e recursos;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a aula e o que será entregue no final;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Mão na massa!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Pedro Henrique Lacombe;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da Computação;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7 anos no mercado e 2 anos como instrutor;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</a:t>
            </a:r>
            <a:r>
              <a:rPr lang="pt-BR" dirty="0" err="1"/>
              <a:t>Backend</a:t>
            </a:r>
            <a:r>
              <a:rPr lang="pt-BR" dirty="0"/>
              <a:t> / Will Bank;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Redes sociais: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o </a:t>
            </a:r>
            <a:r>
              <a:rPr lang="pt-BR" dirty="0" err="1"/>
              <a:t>Ionic</a:t>
            </a:r>
            <a:r>
              <a:rPr lang="pt-BR" dirty="0"/>
              <a:t> Framework</a:t>
            </a:r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09C106A3-D96C-49AD-811F-B7387DFE0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184" y="929067"/>
            <a:ext cx="2821128" cy="3566712"/>
          </a:xfrm>
          <a:prstGeom prst="rect">
            <a:avLst/>
          </a:prstGeom>
        </p:spPr>
      </p:pic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AEC7D7F7-F03A-479B-9198-6DD559A99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605" y="1129207"/>
            <a:ext cx="3166432" cy="316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3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Requisitos, ambiente e recursos</a:t>
            </a: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833718"/>
            <a:ext cx="8247000" cy="4262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Links úteis </a:t>
            </a:r>
          </a:p>
          <a:p>
            <a:pPr lvl="1" indent="-342900">
              <a:lnSpc>
                <a:spcPct val="150000"/>
              </a:lnSpc>
              <a:buSzPts val="1800"/>
              <a:buFont typeface="Roboto"/>
              <a:buChar char="●"/>
            </a:pPr>
            <a:r>
              <a:rPr lang="pt-BR" dirty="0" err="1">
                <a:solidFill>
                  <a:schemeClr val="bg1"/>
                </a:solidFill>
              </a:rPr>
              <a:t>Ionic</a:t>
            </a:r>
            <a:r>
              <a:rPr lang="pt-BR" dirty="0">
                <a:solidFill>
                  <a:schemeClr val="bg1"/>
                </a:solidFill>
              </a:rPr>
              <a:t> Doc - </a:t>
            </a: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https://ionicframework.com/docs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Ionic</a:t>
            </a:r>
            <a:r>
              <a:rPr lang="pt-BR" dirty="0">
                <a:solidFill>
                  <a:schemeClr val="bg1"/>
                </a:solidFill>
              </a:rPr>
              <a:t> CLI - </a:t>
            </a: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https://ionicframework.com/docs/cli</a:t>
            </a:r>
            <a:endParaRPr lang="pt-BR" dirty="0">
              <a:solidFill>
                <a:srgbClr val="D73628"/>
              </a:solidFill>
            </a:endParaRPr>
          </a:p>
          <a:p>
            <a:pPr lvl="2" indent="-342900">
              <a:lnSpc>
                <a:spcPct val="150000"/>
              </a:lnSpc>
              <a:buSzPts val="1800"/>
              <a:buChar char="●"/>
            </a:pPr>
            <a:r>
              <a:rPr lang="pt-BR" sz="1200" dirty="0">
                <a:solidFill>
                  <a:schemeClr val="bg1"/>
                </a:solidFill>
              </a:rPr>
              <a:t>start - </a:t>
            </a:r>
            <a:r>
              <a:rPr lang="pt-BR" sz="1200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https://ionicframework.com/docs/cli/commands/start</a:t>
            </a:r>
            <a:endParaRPr lang="pt-BR" sz="1200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Ionic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Icons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https://ionic.io/ionicons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Color </a:t>
            </a:r>
            <a:r>
              <a:rPr lang="pt-BR" dirty="0" err="1">
                <a:solidFill>
                  <a:schemeClr val="bg1"/>
                </a:solidFill>
              </a:rPr>
              <a:t>Generator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https://ionicframework.com/docs/theming/color-generator</a:t>
            </a:r>
            <a:endParaRPr lang="pt-BR" dirty="0">
              <a:solidFill>
                <a:srgbClr val="D73628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Requisitos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Ter familiaridade com HTML, CSS e </a:t>
            </a:r>
            <a:r>
              <a:rPr lang="pt-BR" dirty="0" err="1">
                <a:solidFill>
                  <a:schemeClr val="bg1"/>
                </a:solidFill>
              </a:rPr>
              <a:t>TypeScript</a:t>
            </a:r>
            <a:endParaRPr lang="pt-BR" dirty="0">
              <a:solidFill>
                <a:schemeClr val="bg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Ambiente e recursos necessários: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 err="1">
                <a:solidFill>
                  <a:schemeClr val="bg1"/>
                </a:solidFill>
              </a:rPr>
              <a:t>Ionic</a:t>
            </a:r>
            <a:r>
              <a:rPr lang="pt-BR" dirty="0">
                <a:solidFill>
                  <a:schemeClr val="bg1"/>
                </a:solidFill>
              </a:rPr>
              <a:t> 6.19.0;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Node 16.14.2 (LTS);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Seu editor de código de preferência (No meu caso, Visual Studio </a:t>
            </a:r>
            <a:r>
              <a:rPr lang="pt-BR" dirty="0" err="1">
                <a:solidFill>
                  <a:schemeClr val="bg1"/>
                </a:solidFill>
              </a:rPr>
              <a:t>Code</a:t>
            </a:r>
            <a:r>
              <a:rPr lang="pt-BR" dirty="0">
                <a:solidFill>
                  <a:schemeClr val="bg1"/>
                </a:solidFill>
              </a:rPr>
              <a:t>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Vontade de aprender :D</a:t>
            </a:r>
          </a:p>
        </p:txBody>
      </p:sp>
    </p:spTree>
    <p:extLst>
      <p:ext uri="{BB962C8B-B14F-4D97-AF65-F5344CB8AC3E}">
        <p14:creationId xmlns:p14="http://schemas.microsoft.com/office/powerpoint/2010/main" val="753197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Preparando ambiente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641885"/>
            <a:ext cx="8247000" cy="4454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Para esta aula, utilizaremos </a:t>
            </a:r>
            <a:r>
              <a:rPr lang="pt-BR" b="0">
                <a:solidFill>
                  <a:schemeClr val="bg1"/>
                </a:solidFill>
              </a:rPr>
              <a:t>uma aplicação como </a:t>
            </a:r>
            <a:r>
              <a:rPr lang="pt-BR" b="0" dirty="0">
                <a:solidFill>
                  <a:schemeClr val="bg1"/>
                </a:solidFill>
              </a:rPr>
              <a:t>base para o nosso projeto. É preciso abrir o terminal no local desejado e clonar o seguinte repositório:</a:t>
            </a:r>
          </a:p>
          <a:p>
            <a:pPr lvl="1" indent="-342900">
              <a:lnSpc>
                <a:spcPct val="150000"/>
              </a:lnSpc>
              <a:buSzPts val="1800"/>
              <a:buFont typeface="Roboto"/>
              <a:buChar char="●"/>
            </a:pPr>
            <a:r>
              <a:rPr lang="pt-BR" dirty="0">
                <a:solidFill>
                  <a:srgbClr val="D73628"/>
                </a:solidFill>
                <a:latin typeface="Roboto" panose="02000000000000000000" pitchFamily="2" charset="0"/>
                <a:ea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https://github.com/rocketseat-experts-club/angular-calendar-2022-03-01/tree/template</a:t>
            </a:r>
            <a:endParaRPr lang="pt-BR" dirty="0">
              <a:solidFill>
                <a:srgbClr val="D7362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Comando</a:t>
            </a:r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 utilizados:</a:t>
            </a:r>
          </a:p>
          <a:p>
            <a:pPr lvl="1">
              <a:lnSpc>
                <a:spcPct val="150000"/>
              </a:lnSpc>
            </a:pP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ionic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start 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first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-app 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sidemenu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--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type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=angular</a:t>
            </a:r>
          </a:p>
          <a:p>
            <a:pPr lvl="1">
              <a:lnSpc>
                <a:spcPct val="150000"/>
              </a:lnSpc>
            </a:pP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ionic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g 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models/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pokemon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ionic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g 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models/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pokemon-stat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pt-BR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onic</a:t>
            </a:r>
            <a:r>
              <a:rPr lang="pt-BR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g </a:t>
            </a:r>
            <a:r>
              <a:rPr lang="pt-BR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service</a:t>
            </a:r>
            <a:r>
              <a:rPr lang="pt-BR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services</a:t>
            </a:r>
            <a:r>
              <a:rPr lang="pt-BR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pt-BR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pokemon</a:t>
            </a:r>
            <a:endParaRPr lang="pt-BR" b="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ionic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g 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page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pages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about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pt-BR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onic</a:t>
            </a:r>
            <a:r>
              <a:rPr lang="pt-BR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g </a:t>
            </a:r>
            <a:r>
              <a:rPr lang="pt-BR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page</a:t>
            </a:r>
            <a:r>
              <a:rPr lang="pt-BR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pages</a:t>
            </a:r>
            <a:r>
              <a:rPr lang="pt-BR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pt-BR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pokemon-list</a:t>
            </a:r>
            <a:endParaRPr lang="pt-BR" b="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ionic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g 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page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pages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pokemon-detail</a:t>
            </a:r>
            <a:endParaRPr lang="pt-BR" b="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544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565200" y="1517527"/>
            <a:ext cx="6198000" cy="984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rgbClr val="D73628"/>
                </a:solidFill>
              </a:rPr>
              <a:t>Obrigado!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1"/>
          </p:nvPr>
        </p:nvSpPr>
        <p:spPr>
          <a:xfrm>
            <a:off x="565200" y="2661656"/>
            <a:ext cx="6198000" cy="20959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Henrique Lacombe </a:t>
            </a:r>
            <a:r>
              <a:rPr lang="pt-BR" dirty="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pedrohenriquelacombe@gmail.com</a:t>
            </a:r>
            <a:endParaRPr lang="pt-BR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Redes sociais: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8756</TotalTime>
  <Words>457</Words>
  <Application>Microsoft Office PowerPoint</Application>
  <PresentationFormat>Apresentação na tela (16:9)</PresentationFormat>
  <Paragraphs>55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Roboto</vt:lpstr>
      <vt:lpstr>Roboto Light</vt:lpstr>
      <vt:lpstr>Arial</vt:lpstr>
      <vt:lpstr>Simple Light</vt:lpstr>
      <vt:lpstr>Construindo sua primeira aplicação híbrida com Ionic Framework</vt:lpstr>
      <vt:lpstr>Agenda</vt:lpstr>
      <vt:lpstr>Sobre mim e a minha relação com o código</vt:lpstr>
      <vt:lpstr>O que é o Ionic Framework</vt:lpstr>
      <vt:lpstr>Requisitos, ambiente e recursos</vt:lpstr>
      <vt:lpstr>Preparando ambiente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Protegendo sua API RESTful com Spring Security e JWT.</dc:title>
  <cp:lastModifiedBy>Pedro Lacombe</cp:lastModifiedBy>
  <cp:revision>113</cp:revision>
  <dcterms:modified xsi:type="dcterms:W3CDTF">2022-04-02T19:55:24Z</dcterms:modified>
</cp:coreProperties>
</file>