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80" r:id="rId5"/>
    <p:sldId id="279" r:id="rId6"/>
    <p:sldId id="278" r:id="rId7"/>
    <p:sldId id="260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221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9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docs" TargetMode="External"/><Relationship Id="rId7" Type="http://schemas.openxmlformats.org/officeDocument/2006/relationships/hyperlink" Target="https://ionicframework.com/docs/theming/color-genera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nic.io/ionicons" TargetMode="External"/><Relationship Id="rId5" Type="http://schemas.openxmlformats.org/officeDocument/2006/relationships/hyperlink" Target="https://ionicframework.com/docs/cli/commands/start" TargetMode="External"/><Relationship Id="rId4" Type="http://schemas.openxmlformats.org/officeDocument/2006/relationships/hyperlink" Target="https://ionicframework.com/docs/cl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ionic-my-first-app-2022-03-28/tree/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Construindo sua primeira aplicação híbrida com </a:t>
            </a:r>
            <a:r>
              <a:rPr lang="pt-BR" sz="2800" dirty="0" err="1"/>
              <a:t>Ionic</a:t>
            </a:r>
            <a:r>
              <a:rPr lang="pt-BR" sz="2800" dirty="0"/>
              <a:t> Framework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28/03/2022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7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o </a:t>
            </a:r>
            <a:r>
              <a:rPr lang="pt-BR" dirty="0" err="1"/>
              <a:t>Ionic</a:t>
            </a:r>
            <a:r>
              <a:rPr lang="pt-BR" dirty="0"/>
              <a:t> Framework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09C106A3-D96C-49AD-811F-B7387DFE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184" y="929067"/>
            <a:ext cx="2821128" cy="3566712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EC7D7F7-F03A-479B-9198-6DD559A99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05" y="1129207"/>
            <a:ext cx="3166432" cy="31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3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262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Ionic</a:t>
            </a:r>
            <a:r>
              <a:rPr lang="pt-BR" dirty="0">
                <a:solidFill>
                  <a:schemeClr val="bg1"/>
                </a:solidFill>
              </a:rPr>
              <a:t> Doc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Ionic</a:t>
            </a:r>
            <a:r>
              <a:rPr lang="pt-BR" dirty="0">
                <a:solidFill>
                  <a:schemeClr val="bg1"/>
                </a:solidFill>
              </a:rPr>
              <a:t> CLI - </a:t>
            </a: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>
                <a:solidFill>
                  <a:schemeClr val="bg1"/>
                </a:solidFill>
              </a:rPr>
              <a:t>start - </a:t>
            </a:r>
            <a:r>
              <a:rPr lang="pt-BR" sz="1200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https://ionicframework.com/docs/cli/commands/start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Ionic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Icons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https://ionic.io/ionicons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Color </a:t>
            </a:r>
            <a:r>
              <a:rPr lang="pt-BR" dirty="0" err="1">
                <a:solidFill>
                  <a:schemeClr val="bg1"/>
                </a:solidFill>
              </a:rPr>
              <a:t>Generator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https://ionicframework.com/docs/theming/color-generator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TypeScript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 err="1">
                <a:solidFill>
                  <a:schemeClr val="bg1"/>
                </a:solidFill>
              </a:rPr>
              <a:t>Ionic</a:t>
            </a:r>
            <a:r>
              <a:rPr lang="pt-BR" dirty="0">
                <a:solidFill>
                  <a:schemeClr val="bg1"/>
                </a:solidFill>
              </a:rPr>
              <a:t> 6.19.0;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16.14.2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75319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5"/>
            <a:ext cx="8247000" cy="4454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como base para o nosso projeto. É preciso abrir 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dirty="0">
                <a:solidFill>
                  <a:srgbClr val="D73628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https://github.com/rocketseat-experts-club/ionic-my-first-app-2022-03-28/tree/template</a:t>
            </a:r>
            <a:endParaRPr lang="pt-BR" dirty="0">
              <a:solidFill>
                <a:srgbClr val="D7362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pt-BR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 utilizados:</a:t>
            </a: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start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my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first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-app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sidemenu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=angular</a:t>
            </a: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models/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pokemon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models/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pokemon-stat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onic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pokemon</a:t>
            </a:r>
            <a:endParaRPr lang="pt-BR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about</a:t>
            </a:r>
            <a:endParaRPr lang="pt-BR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onic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pages</a:t>
            </a:r>
            <a:r>
              <a:rPr lang="pt-BR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b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pokemon-list</a:t>
            </a:r>
            <a:endParaRPr lang="pt-BR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ionic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pages</a:t>
            </a:r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pt-BR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pokemon-detail</a:t>
            </a:r>
            <a:endParaRPr lang="pt-BR" b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457</Words>
  <Application>Microsoft Office PowerPoint</Application>
  <PresentationFormat>Apresentação na tela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Roboto</vt:lpstr>
      <vt:lpstr>Arial</vt:lpstr>
      <vt:lpstr>Roboto Light</vt:lpstr>
      <vt:lpstr>Simple Light</vt:lpstr>
      <vt:lpstr>Construindo sua primeira aplicação híbrida com Ionic Framework</vt:lpstr>
      <vt:lpstr>Agenda</vt:lpstr>
      <vt:lpstr>Sobre mim e a minha relação com o código</vt:lpstr>
      <vt:lpstr>O que é o Ionic Framework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114</cp:revision>
  <dcterms:modified xsi:type="dcterms:W3CDTF">2022-04-04T02:34:07Z</dcterms:modified>
</cp:coreProperties>
</file>