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2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17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36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Lacom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678"/>
            <a:ext cx="70887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Construindo um serviço Web </a:t>
            </a:r>
            <a:r>
              <a:rPr lang="pt-BR" sz="4000" dirty="0" err="1"/>
              <a:t>RESTful</a:t>
            </a:r>
            <a:r>
              <a:rPr lang="pt-BR" sz="4000" dirty="0"/>
              <a:t> com Spring Boot </a:t>
            </a:r>
            <a:r>
              <a:rPr lang="pt-BR" sz="4000" dirty="0" err="1"/>
              <a:t>Actuator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13/05/2021</a:t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e para que serve 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Criar uma API </a:t>
            </a:r>
            <a:r>
              <a:rPr lang="pt-BR" dirty="0" err="1"/>
              <a:t>RESTful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utilizar o </a:t>
            </a:r>
            <a:r>
              <a:rPr lang="pt-BR" dirty="0" err="1"/>
              <a:t>Actuator</a:t>
            </a:r>
            <a:r>
              <a:rPr lang="pt-BR" dirty="0"/>
              <a:t> para monitorar sua aplicação;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</a:t>
            </a:r>
            <a:r>
              <a:rPr lang="pt-BR" dirty="0" err="1"/>
              <a:t>endpoints</a:t>
            </a:r>
            <a:r>
              <a:rPr lang="pt-BR" dirty="0"/>
              <a:t> do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 e muito </a:t>
            </a:r>
            <a:r>
              <a:rPr lang="pt-BR"/>
              <a:t>mais;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19351"/>
            <a:ext cx="8303382" cy="1080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 partir da lista abaixo, chamada de </a:t>
            </a:r>
            <a:r>
              <a:rPr lang="pt-BR" dirty="0" err="1"/>
              <a:t>numbers</a:t>
            </a:r>
            <a:r>
              <a:rPr lang="pt-BR" dirty="0"/>
              <a:t>, calcule a soma dos números que não se repetem.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6B7DC7-05E0-4718-B890-0BE3810C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2" y="2749599"/>
            <a:ext cx="3087501" cy="13232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78B00F-EAA5-402F-AB0B-CCF7D5C0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26" y="2958768"/>
            <a:ext cx="2819400" cy="9048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01BE43-602A-4DC9-ABD3-C487ADA5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90" y="1979718"/>
            <a:ext cx="3610446" cy="514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o Spring </a:t>
            </a:r>
            <a:r>
              <a:rPr lang="pt-BR" dirty="0" err="1"/>
              <a:t>Actuator</a:t>
            </a:r>
            <a:r>
              <a:rPr lang="pt-BR" dirty="0"/>
              <a:t>?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É um subprojeto do Spring Framework com o objetivo de monitorar a aplicação, coletar métricas, entender o tráfico ou o estado de nosso sistema.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Utilizado principalmente para expor informações operacionais sobre a aplicação em execução. Como por exemplo:</a:t>
            </a:r>
          </a:p>
          <a:p>
            <a:pPr lvl="2">
              <a:lnSpc>
                <a:spcPct val="150000"/>
              </a:lnSpc>
              <a:buChar char="○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etc...</a:t>
            </a:r>
          </a:p>
          <a:p>
            <a:pPr lvl="2">
              <a:lnSpc>
                <a:spcPct val="150000"/>
              </a:lnSpc>
              <a:buChar char="○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6405106" cy="40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Alguns dos </a:t>
            </a:r>
            <a:r>
              <a:rPr lang="pt-BR" dirty="0" err="1"/>
              <a:t>endpoints</a:t>
            </a:r>
            <a:r>
              <a:rPr lang="pt-BR" dirty="0"/>
              <a:t> mais utilizados: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Actuator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Info;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Health;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Mappings;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Httptrace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Auditevents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Env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Scheduledtasks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Caches;</a:t>
            </a:r>
          </a:p>
        </p:txBody>
      </p:sp>
    </p:spTree>
    <p:extLst>
      <p:ext uri="{BB962C8B-B14F-4D97-AF65-F5344CB8AC3E}">
        <p14:creationId xmlns:p14="http://schemas.microsoft.com/office/powerpoint/2010/main" val="13809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8+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MySQL 5.7;</a:t>
            </a:r>
            <a:endParaRPr lang="pt-BR"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/>
              <a:t>Beekeeper</a:t>
            </a:r>
            <a:r>
              <a:rPr lang="pt-BR" dirty="0"/>
              <a:t> Studio;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21669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485</Words>
  <Application>Microsoft Office PowerPoint</Application>
  <PresentationFormat>Apresentação na tela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Roboto</vt:lpstr>
      <vt:lpstr>Roboto Light</vt:lpstr>
      <vt:lpstr>Arial</vt:lpstr>
      <vt:lpstr>Simple Light</vt:lpstr>
      <vt:lpstr>Construindo um serviço Web RESTful com Spring Boot Actuator.</vt:lpstr>
      <vt:lpstr>Agenda</vt:lpstr>
      <vt:lpstr>Sobre mim e a minha relação com o código</vt:lpstr>
      <vt:lpstr>Sobre a aula e o que será entregue no final</vt:lpstr>
      <vt:lpstr>Demo de como usar a Stream API</vt:lpstr>
      <vt:lpstr>Spring Boot Actuator</vt:lpstr>
      <vt:lpstr>Spring Boot Actuator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31</cp:revision>
  <dcterms:modified xsi:type="dcterms:W3CDTF">2021-06-05T17:18:10Z</dcterms:modified>
</cp:coreProperties>
</file>