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17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36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6" y="1780775"/>
            <a:ext cx="6451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000"/>
              <a:buFont typeface="Roboto Light"/>
              <a:buNone/>
              <a:defRPr sz="20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800"/>
              <a:buNone/>
              <a:defRPr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github.com/PedroLacom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311700" y="1187678"/>
            <a:ext cx="7088700" cy="2031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/>
              <a:t>Construindo um serviço Web </a:t>
            </a:r>
            <a:r>
              <a:rPr lang="pt-BR" sz="4000" dirty="0" err="1"/>
              <a:t>RESTful</a:t>
            </a:r>
            <a:r>
              <a:rPr lang="pt-BR" sz="4000" dirty="0"/>
              <a:t> com Spring Boot </a:t>
            </a:r>
            <a:r>
              <a:rPr lang="pt-BR" sz="4000" dirty="0" err="1"/>
              <a:t>Actuator</a:t>
            </a:r>
            <a:r>
              <a:rPr lang="pt-BR" sz="4000" dirty="0"/>
              <a:t>.</a:t>
            </a:r>
            <a:endParaRPr sz="4000"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311700" y="4461250"/>
            <a:ext cx="64515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05/06/2021</a:t>
            </a:r>
            <a:endParaRPr dirty="0"/>
          </a:p>
        </p:txBody>
      </p:sp>
      <p:sp>
        <p:nvSpPr>
          <p:cNvPr id="35" name="Google Shape;35;p6"/>
          <p:cNvSpPr/>
          <p:nvPr/>
        </p:nvSpPr>
        <p:spPr>
          <a:xfrm>
            <a:off x="311700" y="3219275"/>
            <a:ext cx="4480500" cy="87900"/>
          </a:xfrm>
          <a:prstGeom prst="rect">
            <a:avLst/>
          </a:prstGeom>
          <a:solidFill>
            <a:srgbClr val="D8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e para que serve 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3"/>
              </a:rPr>
              <a:t>https://app.rocketseat.com.br/me/</a:t>
            </a:r>
            <a:r>
              <a:rPr lang="pt-BR" dirty="0" err="1">
                <a:hlinkClick r:id="rId3"/>
              </a:rPr>
              <a:t>fuskinha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4"/>
              </a:rPr>
              <a:t>https://www.linkedin.com/in/</a:t>
            </a:r>
            <a:r>
              <a:rPr lang="pt-BR" dirty="0" err="1">
                <a:hlinkClick r:id="rId4"/>
              </a:rPr>
              <a:t>pedrohenriquelacombe</a:t>
            </a:r>
            <a:r>
              <a:rPr lang="pt-BR" dirty="0"/>
              <a:t>;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hlinkClick r:id="rId5"/>
              </a:rPr>
              <a:t>https://github.com/</a:t>
            </a:r>
            <a:r>
              <a:rPr lang="pt-BR" dirty="0" err="1">
                <a:hlinkClick r:id="rId5"/>
              </a:rPr>
              <a:t>PedroLacombe</a:t>
            </a:r>
            <a:r>
              <a:rPr lang="pt-BR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8257E6"/>
                </a:solidFill>
                <a:effectLst/>
                <a:latin typeface="Roboto" panose="02000000000000000000" pitchFamily="2" charset="0"/>
                <a:hlinkClick r:id="rId6"/>
              </a:rPr>
              <a:t>https://www.twitch.tv/fuskinha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Criar uma API </a:t>
            </a:r>
            <a:r>
              <a:rPr lang="pt-BR" dirty="0" err="1"/>
              <a:t>RESTful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Como utilizar o </a:t>
            </a:r>
            <a:r>
              <a:rPr lang="pt-BR" dirty="0" err="1"/>
              <a:t>Actuator</a:t>
            </a:r>
            <a:r>
              <a:rPr lang="pt-BR" dirty="0"/>
              <a:t> para monitorar sua aplicação;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Tipos de </a:t>
            </a:r>
            <a:r>
              <a:rPr lang="pt-BR" dirty="0" err="1"/>
              <a:t>endpoints</a:t>
            </a:r>
            <a:r>
              <a:rPr lang="pt-BR" dirty="0"/>
              <a:t> do Spring Boot </a:t>
            </a:r>
            <a:r>
              <a:rPr lang="pt-BR" dirty="0" err="1"/>
              <a:t>Actuator</a:t>
            </a:r>
            <a:r>
              <a:rPr lang="pt-BR" dirty="0"/>
              <a:t>;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 e muito mais;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https://github.com/rocketseat-experts-club/spring-boot-actuator-2021-06-05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que é o Spring </a:t>
            </a:r>
            <a:r>
              <a:rPr lang="pt-BR" dirty="0" err="1"/>
              <a:t>Actuator</a:t>
            </a:r>
            <a:r>
              <a:rPr lang="pt-BR" dirty="0"/>
              <a:t>?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É um subprojeto do Spring Framework com o objetivo de monitorar a aplicação, coletar métricas, entender o tráfico ou o estado de nosso sistema.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Utilizado principalmente para expor informações operacionais sobre a aplicação em execução. Como por exemplo:</a:t>
            </a:r>
          </a:p>
          <a:p>
            <a:pPr lvl="2">
              <a:lnSpc>
                <a:spcPct val="150000"/>
              </a:lnSpc>
              <a:buChar char="○"/>
            </a:pPr>
            <a:r>
              <a:rPr lang="pt-BR" dirty="0" err="1"/>
              <a:t>health</a:t>
            </a:r>
            <a:r>
              <a:rPr lang="pt-BR" dirty="0"/>
              <a:t>, </a:t>
            </a:r>
            <a:r>
              <a:rPr lang="pt-BR" dirty="0" err="1"/>
              <a:t>metrics</a:t>
            </a:r>
            <a:r>
              <a:rPr lang="pt-BR" dirty="0"/>
              <a:t>, </a:t>
            </a:r>
            <a:r>
              <a:rPr lang="pt-BR" dirty="0" err="1"/>
              <a:t>info</a:t>
            </a:r>
            <a:r>
              <a:rPr lang="pt-BR" dirty="0"/>
              <a:t>, etc...</a:t>
            </a:r>
          </a:p>
          <a:p>
            <a:pPr lvl="2">
              <a:lnSpc>
                <a:spcPct val="150000"/>
              </a:lnSpc>
              <a:buChar char="○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Spring Boot </a:t>
            </a:r>
            <a:r>
              <a:rPr lang="pt-BR" dirty="0" err="1"/>
              <a:t>Actuator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6405106" cy="402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Alguns dos </a:t>
            </a:r>
            <a:r>
              <a:rPr lang="pt-BR" dirty="0" err="1"/>
              <a:t>endpoints</a:t>
            </a:r>
            <a:r>
              <a:rPr lang="pt-BR" dirty="0"/>
              <a:t> mais utilizados: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Actuator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Info;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Health;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Metrics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Mappings;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Httptrace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Auditevents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Env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latin typeface="Roboto" panose="02000000000000000000" pitchFamily="2" charset="0"/>
                <a:ea typeface="Roboto" panose="02000000000000000000" pitchFamily="2" charset="0"/>
              </a:rPr>
              <a:t>Scheduledtasks</a:t>
            </a: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Caches;</a:t>
            </a:r>
          </a:p>
        </p:txBody>
      </p:sp>
    </p:spTree>
    <p:extLst>
      <p:ext uri="{BB962C8B-B14F-4D97-AF65-F5344CB8AC3E}">
        <p14:creationId xmlns:p14="http://schemas.microsoft.com/office/powerpoint/2010/main" val="1380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Requisitos, ambiente e recursos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Java 8+</a:t>
            </a:r>
            <a:r>
              <a:rPr lang="pt-BR" sz="1400" dirty="0"/>
              <a:t>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H2 </a:t>
            </a:r>
            <a:r>
              <a:rPr lang="pt-BR" dirty="0" err="1"/>
              <a:t>Database</a:t>
            </a:r>
            <a:r>
              <a:rPr lang="pt-BR" dirty="0"/>
              <a:t>;</a:t>
            </a:r>
            <a:endParaRPr lang="pt-BR"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Seu </a:t>
            </a:r>
            <a:r>
              <a:rPr lang="pt-BR" dirty="0"/>
              <a:t>editor de código de preferência (No meu caso, </a:t>
            </a:r>
            <a:r>
              <a:rPr lang="pt-BR" dirty="0" err="1"/>
              <a:t>Intellij</a:t>
            </a:r>
            <a:r>
              <a:rPr lang="pt-BR" dirty="0"/>
              <a:t>)</a:t>
            </a:r>
            <a:r>
              <a:rPr lang="pt-BR" sz="1400" dirty="0"/>
              <a:t>;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216693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11706" y="1537300"/>
            <a:ext cx="6451500" cy="9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8A853"/>
                </a:solidFill>
              </a:rPr>
              <a:t>Obrigado!</a:t>
            </a:r>
            <a:endParaRPr dirty="0">
              <a:solidFill>
                <a:srgbClr val="D8A853"/>
              </a:solidFill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311700" y="2765275"/>
            <a:ext cx="6451500" cy="1954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4"/>
              </a:rPr>
              <a:t>https://github.com/PedroLacombe</a:t>
            </a:r>
            <a:endParaRPr lang="pt-BR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5"/>
              </a:rPr>
              <a:t>https://www.linkedin.com/in/pedrohenriquelacombe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456</Words>
  <Application>Microsoft Office PowerPoint</Application>
  <PresentationFormat>Apresentação na tela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</vt:lpstr>
      <vt:lpstr>Roboto Light</vt:lpstr>
      <vt:lpstr>Arial</vt:lpstr>
      <vt:lpstr>Simple Light</vt:lpstr>
      <vt:lpstr>Construindo um serviço Web RESTful com Spring Boot Actuator.</vt:lpstr>
      <vt:lpstr>Agenda</vt:lpstr>
      <vt:lpstr>Sobre mim e a minha relação com o código</vt:lpstr>
      <vt:lpstr>Sobre a aula e o que será entregue no final</vt:lpstr>
      <vt:lpstr>Spring Boot Actuator</vt:lpstr>
      <vt:lpstr>Spring Boot Actuator</vt:lpstr>
      <vt:lpstr>Requisitos, ambiente e recursos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API, como melhorar a manipulação de dados em suas aplicações Java.</dc:title>
  <cp:lastModifiedBy>Pedro Lacombe</cp:lastModifiedBy>
  <cp:revision>34</cp:revision>
  <dcterms:modified xsi:type="dcterms:W3CDTF">2021-06-06T07:11:08Z</dcterms:modified>
</cp:coreProperties>
</file>