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5" r:id="rId9"/>
    <p:sldId id="264" r:id="rId10"/>
    <p:sldId id="262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712" autoAdjust="0"/>
  </p:normalViewPr>
  <p:slideViewPr>
    <p:cSldViewPr snapToGrid="0">
      <p:cViewPr varScale="1">
        <p:scale>
          <a:sx n="150" d="100"/>
          <a:sy n="150" d="100"/>
        </p:scale>
        <p:origin x="209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45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471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17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936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187678"/>
            <a:ext cx="7088700" cy="2031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Monitorando sua aplicação Spring </a:t>
            </a:r>
            <a:r>
              <a:rPr lang="pt-BR" sz="4000" dirty="0" err="1"/>
              <a:t>RESTful</a:t>
            </a:r>
            <a:r>
              <a:rPr lang="pt-BR" sz="4000" dirty="0"/>
              <a:t> com Spring Boot </a:t>
            </a:r>
            <a:r>
              <a:rPr lang="pt-BR" sz="4000" dirty="0" err="1"/>
              <a:t>Actuator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12/06/2021</a:t>
            </a:r>
            <a:endParaRPr dirty="0"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https://github.com/pedrohenriquelacombe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e para que serve 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</a:t>
            </a:r>
            <a:r>
              <a:rPr lang="pt-BR" dirty="0" err="1">
                <a:hlinkClick r:id="rId3"/>
              </a:rPr>
              <a:t>fuskinha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</a:t>
            </a:r>
            <a:r>
              <a:rPr lang="pt-BR" dirty="0" err="1">
                <a:hlinkClick r:id="rId4"/>
              </a:rPr>
              <a:t>pedrohenriquelacombe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</a:t>
            </a:r>
            <a:r>
              <a:rPr lang="pt-BR" dirty="0" err="1">
                <a:hlinkClick r:id="rId5"/>
              </a:rPr>
              <a:t>pedrohenriquelacombe</a:t>
            </a:r>
            <a:r>
              <a:rPr lang="pt-BR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utilizar o Spring </a:t>
            </a:r>
            <a:r>
              <a:rPr lang="pt-BR" dirty="0" err="1"/>
              <a:t>Actuator</a:t>
            </a:r>
            <a:r>
              <a:rPr lang="pt-BR" dirty="0"/>
              <a:t> para monitorar sua aplicação;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Desenvolvendo sua própria métrica de monitoramento;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Tipos de </a:t>
            </a:r>
            <a:r>
              <a:rPr lang="pt-BR" dirty="0" err="1"/>
              <a:t>endpoints</a:t>
            </a:r>
            <a:r>
              <a:rPr lang="pt-BR" dirty="0"/>
              <a:t> mais utilizados do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, </a:t>
            </a:r>
            <a:r>
              <a:rPr lang="pt-BR" dirty="0" err="1"/>
              <a:t>scheduledtasks</a:t>
            </a:r>
            <a:r>
              <a:rPr lang="pt-BR" dirty="0"/>
              <a:t>, </a:t>
            </a:r>
            <a:r>
              <a:rPr lang="pt-BR" dirty="0" err="1"/>
              <a:t>env</a:t>
            </a:r>
            <a:r>
              <a:rPr lang="pt-BR" dirty="0"/>
              <a:t> e muito mais;</a:t>
            </a:r>
          </a:p>
          <a:p>
            <a:pPr>
              <a:lnSpc>
                <a:spcPct val="150000"/>
              </a:lnSpc>
            </a:pPr>
            <a:r>
              <a:rPr lang="pt-BR" dirty="0"/>
              <a:t>Criando </a:t>
            </a:r>
            <a:r>
              <a:rPr lang="pt-BR" dirty="0" err="1"/>
              <a:t>endpoints</a:t>
            </a:r>
            <a:r>
              <a:rPr lang="pt-BR" dirty="0"/>
              <a:t> personalizados;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https://github.com/rocketseat-experts-club/spring-boot-actuator-2021-06-05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8D42DB-020B-40EE-A704-2F32F8B4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82" y="865325"/>
            <a:ext cx="6026035" cy="40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o Spring </a:t>
            </a:r>
            <a:r>
              <a:rPr lang="pt-BR" dirty="0" err="1"/>
              <a:t>Actuator</a:t>
            </a:r>
            <a:r>
              <a:rPr lang="pt-BR" dirty="0"/>
              <a:t>?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É um subprojeto do Spring Framework com o objetivo de monitorar uma aplicação, coletar métricas, entender </a:t>
            </a:r>
            <a:r>
              <a:rPr lang="pt-BR"/>
              <a:t>o tráfego HTTP </a:t>
            </a:r>
            <a:r>
              <a:rPr lang="pt-BR" dirty="0"/>
              <a:t>ou o </a:t>
            </a:r>
            <a:r>
              <a:rPr lang="pt-BR"/>
              <a:t>estado do </a:t>
            </a:r>
            <a:r>
              <a:rPr lang="pt-BR" dirty="0"/>
              <a:t>nosso sistema.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Utilizado principalmente para expor informações operacionais sobre a aplicação em execução. Como por exemplo:</a:t>
            </a:r>
          </a:p>
          <a:p>
            <a:pPr lvl="2">
              <a:lnSpc>
                <a:spcPct val="150000"/>
              </a:lnSpc>
              <a:buChar char="○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etc...</a:t>
            </a:r>
          </a:p>
          <a:p>
            <a:pPr lvl="2">
              <a:lnSpc>
                <a:spcPct val="150000"/>
              </a:lnSpc>
              <a:buChar char="○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importar o Spring </a:t>
            </a:r>
            <a:r>
              <a:rPr lang="pt-BR" dirty="0" err="1"/>
              <a:t>Actuator</a:t>
            </a:r>
            <a:r>
              <a:rPr lang="pt-BR" dirty="0"/>
              <a:t> para o nosso projeto?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E5786F-C424-4BA9-B67A-F02A64B4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" y="1708150"/>
            <a:ext cx="3943350" cy="1000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67DDE1-B817-4367-8E1A-7B338BB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65" y="3076600"/>
            <a:ext cx="5105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6405106" cy="402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Alguns dos </a:t>
            </a:r>
            <a:r>
              <a:rPr lang="pt-BR" dirty="0" err="1"/>
              <a:t>endpoints</a:t>
            </a:r>
            <a:r>
              <a:rPr lang="pt-BR" dirty="0"/>
              <a:t> disponíveis pelo </a:t>
            </a:r>
            <a:r>
              <a:rPr lang="pt-BR" dirty="0" err="1"/>
              <a:t>Actuator</a:t>
            </a:r>
            <a:r>
              <a:rPr lang="pt-BR" dirty="0"/>
              <a:t>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Actuator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 (default)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Info; (default)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Health; (default)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Mappings;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Httptrace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Auditevents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Env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Scheduledtasks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Caches;</a:t>
            </a:r>
          </a:p>
        </p:txBody>
      </p:sp>
    </p:spTree>
    <p:extLst>
      <p:ext uri="{BB962C8B-B14F-4D97-AF65-F5344CB8AC3E}">
        <p14:creationId xmlns:p14="http://schemas.microsoft.com/office/powerpoint/2010/main" val="13809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11+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21669397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532</Words>
  <Application>Microsoft Office PowerPoint</Application>
  <PresentationFormat>Apresentação na tela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Roboto</vt:lpstr>
      <vt:lpstr>Roboto Light</vt:lpstr>
      <vt:lpstr>Arial</vt:lpstr>
      <vt:lpstr>Simple Light</vt:lpstr>
      <vt:lpstr>Monitorando sua aplicação Spring RESTful com Spring Boot Actuator.</vt:lpstr>
      <vt:lpstr>Agenda</vt:lpstr>
      <vt:lpstr>Sobre mim e a minha relação com o código</vt:lpstr>
      <vt:lpstr>Sobre a aula e o que será entregue no final</vt:lpstr>
      <vt:lpstr>Sobre a aula e o que será entregue no final</vt:lpstr>
      <vt:lpstr>Spring Boot Actuator</vt:lpstr>
      <vt:lpstr>Spring Boot Actuator</vt:lpstr>
      <vt:lpstr>Spring Boot Actuator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48</cp:revision>
  <dcterms:modified xsi:type="dcterms:W3CDTF">2021-07-08T23:04:46Z</dcterms:modified>
</cp:coreProperties>
</file>