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3" r:id="rId10"/>
    <p:sldId id="267" r:id="rId11"/>
    <p:sldId id="268" r:id="rId12"/>
    <p:sldId id="260" r:id="rId13"/>
    <p:sldId id="262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6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18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46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6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989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1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postmon.com.br/v1/cep/89160188" TargetMode="External"/><Relationship Id="rId4" Type="http://schemas.openxmlformats.org/officeDocument/2006/relationships/hyperlink" Target="https://covid19-brazil-api.vercel.app/api/report/v1/brazil/uf/RJ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spring-cloud-openfeign-2021-07-0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249233"/>
            <a:ext cx="7088700" cy="1908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Desenvolvendo uma API </a:t>
            </a:r>
            <a:r>
              <a:rPr lang="pt-BR" sz="2800" dirty="0" err="1"/>
              <a:t>RESTful</a:t>
            </a:r>
            <a:r>
              <a:rPr lang="pt-BR" sz="2800" dirty="0"/>
              <a:t> e consumindo serviços HTTP de forma elegante em sua aplicação com o Spring Cloud </a:t>
            </a:r>
            <a:r>
              <a:rPr lang="pt-BR" sz="2800" dirty="0" err="1"/>
              <a:t>OpenFeign</a:t>
            </a:r>
            <a:r>
              <a:rPr lang="pt-BR" sz="2800" dirty="0"/>
              <a:t>.</a:t>
            </a:r>
            <a:endParaRPr sz="28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03/07/2021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Cloud </a:t>
            </a:r>
            <a:r>
              <a:rPr lang="pt-BR" dirty="0" err="1"/>
              <a:t>OpenFeign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C1F22A-C3F0-4B9B-B757-98649A62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2" y="1082490"/>
            <a:ext cx="6965575" cy="25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Cloud </a:t>
            </a:r>
            <a:r>
              <a:rPr lang="pt-BR" dirty="0" err="1"/>
              <a:t>OpenFeign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130883-1271-4F86-8E0F-7A5711D4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12" y="865325"/>
            <a:ext cx="5167975" cy="41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Spring </a:t>
            </a:r>
            <a:r>
              <a:rPr lang="pt-BR" dirty="0" err="1"/>
              <a:t>Initializr</a:t>
            </a:r>
            <a:r>
              <a:rPr lang="pt-BR" dirty="0"/>
              <a:t> - </a:t>
            </a:r>
            <a:r>
              <a:rPr lang="pt-BR" dirty="0">
                <a:hlinkClick r:id="rId3"/>
              </a:rPr>
              <a:t>https://start.spring.io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API Covid – </a:t>
            </a:r>
            <a:r>
              <a:rPr lang="pt-BR" dirty="0">
                <a:hlinkClick r:id="rId4"/>
              </a:rPr>
              <a:t>https://covid19-brazil-api.vercel.app/api/report/v1/brazil/uf/{uf}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API </a:t>
            </a:r>
            <a:r>
              <a:rPr lang="pt-BR" dirty="0" err="1"/>
              <a:t>Address</a:t>
            </a:r>
            <a:r>
              <a:rPr lang="pt-BR" dirty="0"/>
              <a:t> - </a:t>
            </a:r>
            <a:r>
              <a:rPr lang="pt-BR" dirty="0">
                <a:hlinkClick r:id="rId5"/>
              </a:rPr>
              <a:t>https://api.postmon.com.br/v1/cep/{cep}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11+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/>
              <a:t>Postman</a:t>
            </a:r>
            <a:r>
              <a:rPr lang="pt-BR" sz="1400" dirty="0"/>
              <a:t> </a:t>
            </a:r>
            <a:r>
              <a:rPr lang="pt-BR" dirty="0"/>
              <a:t>ou </a:t>
            </a:r>
            <a:r>
              <a:rPr lang="pt-BR" sz="1400" dirty="0" err="1"/>
              <a:t>Insomnia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https://github.com/pedrohenriquelacombe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o Spring Cloud </a:t>
            </a:r>
            <a:r>
              <a:rPr lang="pt-BR" dirty="0" err="1"/>
              <a:t>OpenFeign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https://app.rocketseat.com.br/me/fuskinha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https://www.linkedin.com/in/pedrohenriquelacombe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https://github.com/pedrohenriquelacombe</a:t>
            </a:r>
            <a:endParaRPr lang="pt-BR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otimizar e simplificar nosso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Feign</a:t>
            </a:r>
            <a:r>
              <a:rPr lang="pt-BR" dirty="0"/>
              <a:t>?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que ele serve?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 o Spring Cloud </a:t>
            </a:r>
            <a:r>
              <a:rPr lang="pt-BR" dirty="0" err="1"/>
              <a:t>OpenFeign</a:t>
            </a:r>
            <a:r>
              <a:rPr lang="pt-BR" dirty="0"/>
              <a:t>?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hlinkClick r:id="rId3"/>
              </a:rPr>
              <a:t>https://github.com/rocketseat-experts-club/spring-cloud-openfeign-2021-07-03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Overview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1001806"/>
            <a:ext cx="8303382" cy="2144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Normalmente, quando queremos consumir dados a partir de um serviço, precisamos de um cliente http que seja capaz de realizar a requisição para a gente. O problema, é que a maioria das vezes é muito trabalhoso fazermos isso, sem falar que o código que escrevemos para cada requisição pode se tornar muito repetitivo. Dessa forma, foi criado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justamente com esse objetivo de diminuir a complexidade para consumir esses serviços.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Overview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1279A1-07D2-4014-B866-E3C21DB6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8" y="3271256"/>
            <a:ext cx="4060413" cy="7934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B4E2FE-3AB0-457E-B42B-B67E59BE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17309"/>
            <a:ext cx="4051871" cy="9908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140D8-AC88-4D1F-A597-49FD7D65B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28394"/>
            <a:ext cx="4051871" cy="625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A8A58F-4061-4C32-9890-401CF7948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765" y="1127793"/>
            <a:ext cx="4253487" cy="1204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284040-5B83-4FD1-B6BA-272BEA578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765" y="2594307"/>
            <a:ext cx="4253487" cy="1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</a:t>
            </a:r>
            <a:r>
              <a:rPr lang="pt-BR" dirty="0" err="1"/>
              <a:t>Feign</a:t>
            </a:r>
            <a:r>
              <a:rPr lang="pt-BR" dirty="0"/>
              <a:t>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941295"/>
            <a:ext cx="8303382" cy="3516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projeto que foi inspirado em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Retrofit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JAXRS-2.0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 utiliza de anotações que podem ser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 do 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JAX-RS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grande facilidade do uso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que não precisamos</a:t>
            </a:r>
            <a:b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escrever nenhum código para chamar o serviço, a não ser a criação de uma</a:t>
            </a:r>
            <a:b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 de interface.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estilo de código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declarativo, ou seja, dizemos apenas o que queremos que aconteça. Não é um estilo programático, como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RestTemplate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por exemplo, em que diríamos cada passo do que precisa ser feito.</a:t>
            </a:r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2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</a:t>
            </a:r>
            <a:r>
              <a:rPr lang="pt-BR" dirty="0" err="1"/>
              <a:t>Feign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602B39-91D4-4595-A309-54BEA58F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2691"/>
            <a:ext cx="5141082" cy="1188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C49219-4786-4ECE-A050-9E8741B5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04" y="1072691"/>
            <a:ext cx="1943660" cy="16741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8A532F-E997-4993-B61F-3330F15F3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571750"/>
            <a:ext cx="5141082" cy="20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o Spring Cloud </a:t>
            </a:r>
            <a:r>
              <a:rPr lang="pt-BR" dirty="0" err="1"/>
              <a:t>OpenFeign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66521" y="948018"/>
            <a:ext cx="8303382" cy="1949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facilitar nossa vida, o Spring incorporou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em sua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stack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cloud, simplificando ainda mais a configuração e integração com nossa aplicação. Dessa forma, podemos reaproveitar as anotações que utilizamos para criar nossos 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RestController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como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GetMapping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PathVariable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entre outros.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A9B34-3CC0-45B6-9FDC-6D80EC7A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1" y="2719762"/>
            <a:ext cx="4400461" cy="9989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DA35F0-F122-44D8-BAA6-C4E4526DA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1" y="3840637"/>
            <a:ext cx="5553635" cy="10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1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736</Words>
  <Application>Microsoft Office PowerPoint</Application>
  <PresentationFormat>Apresentação na tela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Roboto Light</vt:lpstr>
      <vt:lpstr>Arial</vt:lpstr>
      <vt:lpstr>Roboto</vt:lpstr>
      <vt:lpstr>Simple Light</vt:lpstr>
      <vt:lpstr>Desenvolvendo uma API RESTful e consumindo serviços HTTP de forma elegante em sua aplicação com o Spring Cloud OpenFeign.</vt:lpstr>
      <vt:lpstr>Agenda</vt:lpstr>
      <vt:lpstr>Sobre mim e a minha relação com o código</vt:lpstr>
      <vt:lpstr>Sobre a aula e o que será entregue no final</vt:lpstr>
      <vt:lpstr>Overview</vt:lpstr>
      <vt:lpstr>Overview</vt:lpstr>
      <vt:lpstr>O que é o Feign?</vt:lpstr>
      <vt:lpstr>O que é o Feign?</vt:lpstr>
      <vt:lpstr>E o Spring Cloud OpenFeign?</vt:lpstr>
      <vt:lpstr>Spring Cloud OpenFeign</vt:lpstr>
      <vt:lpstr>Spring Cloud OpenFeign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45</cp:revision>
  <dcterms:modified xsi:type="dcterms:W3CDTF">2021-09-22T06:51:12Z</dcterms:modified>
</cp:coreProperties>
</file>