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5" r:id="rId7"/>
    <p:sldId id="264" r:id="rId8"/>
    <p:sldId id="266" r:id="rId9"/>
    <p:sldId id="263" r:id="rId10"/>
    <p:sldId id="267" r:id="rId11"/>
    <p:sldId id="268" r:id="rId12"/>
    <p:sldId id="260" r:id="rId13"/>
    <p:sldId id="262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6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18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6462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64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989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explicar e/ou ilustrar pontos importantes para a audiência.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11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6" y="1780775"/>
            <a:ext cx="6451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000"/>
              <a:buFont typeface="Roboto Light"/>
              <a:buNone/>
              <a:defRPr sz="20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postmon.com.br/v1/cep/89160188" TargetMode="External"/><Relationship Id="rId4" Type="http://schemas.openxmlformats.org/officeDocument/2006/relationships/hyperlink" Target="https://covid19-brazil-api.vercel.app/api/report/v1/brazil/uf/RJ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henriquelacomb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spring-cloud-openfeign-2021-07-0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311700" y="1249233"/>
            <a:ext cx="7088700" cy="1908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Desenvolvendo uma API </a:t>
            </a:r>
            <a:r>
              <a:rPr lang="pt-BR" sz="2800" dirty="0" err="1"/>
              <a:t>RESTful</a:t>
            </a:r>
            <a:r>
              <a:rPr lang="pt-BR" sz="2800" dirty="0"/>
              <a:t> e consumindo serviços HTTP de forma elegante em sua aplicação com o Spring Cloud </a:t>
            </a:r>
            <a:r>
              <a:rPr lang="pt-BR" sz="2800" dirty="0" err="1"/>
              <a:t>OpenFeign</a:t>
            </a:r>
            <a:r>
              <a:rPr lang="pt-BR" sz="2800" dirty="0"/>
              <a:t>.</a:t>
            </a:r>
            <a:endParaRPr sz="2800"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03/07/2021</a:t>
            </a:r>
            <a:endParaRPr dirty="0"/>
          </a:p>
        </p:txBody>
      </p:sp>
      <p:sp>
        <p:nvSpPr>
          <p:cNvPr id="35" name="Google Shape;35;p6"/>
          <p:cNvSpPr/>
          <p:nvPr/>
        </p:nvSpPr>
        <p:spPr>
          <a:xfrm>
            <a:off x="311700" y="3219275"/>
            <a:ext cx="4480500" cy="87900"/>
          </a:xfrm>
          <a:prstGeom prst="rect">
            <a:avLst/>
          </a:prstGeom>
          <a:solidFill>
            <a:srgbClr val="D8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Cloud </a:t>
            </a:r>
            <a:r>
              <a:rPr lang="pt-BR" dirty="0" err="1"/>
              <a:t>OpenFeign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C1F22A-C3F0-4B9B-B757-98649A62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12" y="1082490"/>
            <a:ext cx="6965575" cy="25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2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Cloud </a:t>
            </a:r>
            <a:r>
              <a:rPr lang="pt-BR" dirty="0" err="1"/>
              <a:t>OpenFeign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130883-1271-4F86-8E0F-7A5711D4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12" y="865325"/>
            <a:ext cx="5167975" cy="41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Spring </a:t>
            </a:r>
            <a:r>
              <a:rPr lang="pt-BR" dirty="0" err="1"/>
              <a:t>Initializr</a:t>
            </a:r>
            <a:r>
              <a:rPr lang="pt-BR" dirty="0"/>
              <a:t> - </a:t>
            </a:r>
            <a:r>
              <a:rPr lang="pt-BR" dirty="0">
                <a:hlinkClick r:id="rId3"/>
              </a:rPr>
              <a:t>https://start.spring.io</a:t>
            </a:r>
            <a:endParaRPr lang="pt-BR" dirty="0"/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API Covid – </a:t>
            </a:r>
            <a:r>
              <a:rPr lang="pt-BR" dirty="0">
                <a:hlinkClick r:id="rId4"/>
              </a:rPr>
              <a:t>https://covid19-brazil-api.vercel.app/api/report/v1/brazil/uf/{uf}</a:t>
            </a:r>
            <a:endParaRPr lang="pt-BR" dirty="0"/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/>
              <a:t>API </a:t>
            </a:r>
            <a:r>
              <a:rPr lang="pt-BR" dirty="0" err="1"/>
              <a:t>Address</a:t>
            </a:r>
            <a:r>
              <a:rPr lang="pt-BR" dirty="0"/>
              <a:t> - </a:t>
            </a:r>
            <a:r>
              <a:rPr lang="pt-BR" dirty="0">
                <a:hlinkClick r:id="rId5"/>
              </a:rPr>
              <a:t>https://api.postmon.com.br/v1/cep/{cep}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Java 11+</a:t>
            </a:r>
            <a:r>
              <a:rPr lang="pt-BR" sz="1400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 dirty="0" err="1"/>
              <a:t>Postman</a:t>
            </a:r>
            <a:r>
              <a:rPr lang="pt-BR" sz="1400" dirty="0"/>
              <a:t>/</a:t>
            </a:r>
            <a:r>
              <a:rPr lang="pt-BR" sz="1400" dirty="0" err="1"/>
              <a:t>Insomnia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Seu editor de código de preferência (No meu caso, </a:t>
            </a:r>
            <a:r>
              <a:rPr lang="pt-BR" dirty="0" err="1"/>
              <a:t>Intellij</a:t>
            </a:r>
            <a:r>
              <a:rPr lang="pt-BR" dirty="0"/>
              <a:t>)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Vontade de aprender :D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11706" y="1537300"/>
            <a:ext cx="64515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8A853"/>
                </a:solidFill>
              </a:rPr>
              <a:t>Obrigado!</a:t>
            </a:r>
            <a:endParaRPr dirty="0">
              <a:solidFill>
                <a:srgbClr val="D8A853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11700" y="2765275"/>
            <a:ext cx="6451500" cy="195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4"/>
              </a:rPr>
              <a:t>https://github.com/pedrohenriquelacombe</a:t>
            </a:r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5"/>
              </a:rPr>
              <a:t>https://www.linkedin.com/in/pedrohenriquelacombe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Demo de como usar o Spring Cloud </a:t>
            </a:r>
            <a:r>
              <a:rPr lang="pt-BR" dirty="0" err="1"/>
              <a:t>OpenFeign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3"/>
              </a:rPr>
              <a:t>https://app.rocketseat.com.br/me/fuskinha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4"/>
              </a:rPr>
              <a:t>https://www.linkedin.com/in/pedrohenriquelacombe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5"/>
              </a:rPr>
              <a:t>https://github.com/pedrohenriquelacombe</a:t>
            </a:r>
            <a:endParaRPr lang="pt-BR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8257E6"/>
                </a:solidFill>
                <a:effectLst/>
                <a:latin typeface="Roboto" panose="02000000000000000000" pitchFamily="2" charset="0"/>
                <a:hlinkClick r:id="rId6"/>
              </a:rPr>
              <a:t>https://www.twitch.tv/fuskinha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otimizar e simplificar nosso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</a:t>
            </a:r>
            <a:r>
              <a:rPr lang="pt-BR" dirty="0" err="1"/>
              <a:t>Feign</a:t>
            </a:r>
            <a:r>
              <a:rPr lang="pt-BR" dirty="0"/>
              <a:t>?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Para que ele serve?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 o Spring Cloud </a:t>
            </a:r>
            <a:r>
              <a:rPr lang="pt-BR" dirty="0" err="1"/>
              <a:t>OpenFeign</a:t>
            </a:r>
            <a:r>
              <a:rPr lang="pt-BR" dirty="0"/>
              <a:t>?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hlinkClick r:id="rId3"/>
              </a:rPr>
              <a:t>https://github.com/rocketseat-experts-club/spring-cloud-openfeign-2021-07-03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Overview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11700" y="1001806"/>
            <a:ext cx="8303382" cy="2144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Normalmente, quando queremos consumir dados a partir de um serviço, precisamos de um cliente http que seja capaz de realizar a requisição para a gente. O problema, é que a maioria das vezes é muito trabalhoso fazermos isso, sem falar que o código que escrevemos para cada requisição pode se tornar muito repetitivo. Dessa forma, foi criado 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justamente com esse objetivo de diminuir a complexidade para consumir esses serviços.</a:t>
            </a:r>
            <a:endParaRPr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Overview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B1279A1-07D2-4014-B866-E3C21DB6A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8" y="3271256"/>
            <a:ext cx="4060413" cy="7934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B4E2FE-3AB0-457E-B42B-B67E59BE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017309"/>
            <a:ext cx="4051871" cy="9908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140D8-AC88-4D1F-A597-49FD7D65B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128394"/>
            <a:ext cx="4051871" cy="6258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A8A58F-4061-4C32-9890-401CF7948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765" y="1127793"/>
            <a:ext cx="4253487" cy="12040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284040-5B83-4FD1-B6BA-272BEA578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765" y="2594307"/>
            <a:ext cx="4253487" cy="10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o </a:t>
            </a:r>
            <a:r>
              <a:rPr lang="pt-BR" dirty="0" err="1"/>
              <a:t>Feign</a:t>
            </a:r>
            <a:r>
              <a:rPr lang="pt-BR" dirty="0"/>
              <a:t>?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11700" y="941295"/>
            <a:ext cx="8303382" cy="3516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um projeto que foi inspirado em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Retrofit</a:t>
            </a:r>
            <a:r>
              <a:rPr lang="pt-BR" sz="1600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JAXRS-2.0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WebSocket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Ele utiliza de anotações que podem ser do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 do </a:t>
            </a:r>
            <a:r>
              <a:rPr lang="pt-BR" sz="1600" b="0" i="1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JAX-RS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grande facilidade do uso do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que não precisamos</a:t>
            </a:r>
            <a:b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escrever nenhum código para chamar o serviço, a não ser a criação de uma</a:t>
            </a:r>
            <a:br>
              <a:rPr lang="pt-B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simples de interface.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estilo de código do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é declarativo, ou seja, dizemos apenas o que queremos que aconteça. Não é um estilo programático, como 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RestTemplate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por exemplo, em que diríamos cada passo do que precisa ser feito.</a:t>
            </a:r>
            <a:endParaRPr lang="pt-B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21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O que é o </a:t>
            </a:r>
            <a:r>
              <a:rPr lang="pt-BR" dirty="0" err="1"/>
              <a:t>Feign</a:t>
            </a:r>
            <a:r>
              <a:rPr lang="pt-BR" dirty="0"/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602B39-91D4-4595-A309-54BEA58F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72691"/>
            <a:ext cx="5141082" cy="11880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C49219-4786-4ECE-A050-9E8741B5D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804" y="1072691"/>
            <a:ext cx="1943660" cy="16741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8A532F-E997-4993-B61F-3330F15F3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571750"/>
            <a:ext cx="5141082" cy="20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o Spring Cloud </a:t>
            </a:r>
            <a:r>
              <a:rPr lang="pt-BR" dirty="0" err="1"/>
              <a:t>OpenFeign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66521" y="948018"/>
            <a:ext cx="8303382" cy="1949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 facilitar nossa vida, o Spring incorporou o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Feign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em sua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stack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cloud, simplificando ainda mais a configuração e integração com nossa aplicação. Dessa forma, podemos reaproveitar as anotações que utilizamos para criar nossos 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RestController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como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GetMapping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</a:t>
            </a:r>
            <a:r>
              <a:rPr lang="pt-BR" sz="1600" b="0" i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PathVariable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entre outros.</a:t>
            </a:r>
            <a:endParaRPr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BA9B34-3CC0-45B6-9FDC-6D80EC7A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1" y="2719762"/>
            <a:ext cx="4400461" cy="9989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DA35F0-F122-44D8-BAA6-C4E4526DA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1" y="3840637"/>
            <a:ext cx="5553635" cy="10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01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735</Words>
  <Application>Microsoft Office PowerPoint</Application>
  <PresentationFormat>Apresentação na tela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Roboto Light</vt:lpstr>
      <vt:lpstr>Roboto</vt:lpstr>
      <vt:lpstr>Arial</vt:lpstr>
      <vt:lpstr>Simple Light</vt:lpstr>
      <vt:lpstr>Desenvolvendo uma API RESTful e consumindo serviços HTTP de forma elegante em sua aplicação com o Spring Cloud OpenFeign.</vt:lpstr>
      <vt:lpstr>Agenda</vt:lpstr>
      <vt:lpstr>Sobre mim e a minha relação com o código</vt:lpstr>
      <vt:lpstr>Sobre a aula e o que será entregue no final</vt:lpstr>
      <vt:lpstr>Overview</vt:lpstr>
      <vt:lpstr>Overview</vt:lpstr>
      <vt:lpstr>O que é o Feign?</vt:lpstr>
      <vt:lpstr>O que é o Feign?</vt:lpstr>
      <vt:lpstr>E o Spring Cloud OpenFeign?</vt:lpstr>
      <vt:lpstr>Spring Cloud OpenFeign</vt:lpstr>
      <vt:lpstr>Spring Cloud OpenFeign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API, como melhorar a manipulação de dados em suas aplicações Java.</dc:title>
  <cp:lastModifiedBy>Pedro Lacombe</cp:lastModifiedBy>
  <cp:revision>44</cp:revision>
  <dcterms:modified xsi:type="dcterms:W3CDTF">2021-07-08T23:06:39Z</dcterms:modified>
</cp:coreProperties>
</file>