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8" r:id="rId7"/>
    <p:sldId id="263" r:id="rId8"/>
    <p:sldId id="264" r:id="rId9"/>
    <p:sldId id="269" r:id="rId10"/>
    <p:sldId id="267" r:id="rId11"/>
    <p:sldId id="265" r:id="rId12"/>
    <p:sldId id="262" r:id="rId13"/>
    <p:sldId id="270" r:id="rId14"/>
    <p:sldId id="261" r:id="rId15"/>
    <p:sldId id="26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75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96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78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43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13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757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rariacultura.com.br/p/domain-driven-design-721650?id_link=8787&amp;adtype=pla&amp;gclid=Cj0KEQiAhNnCBRCqkP6bvOjz_IwBEiQAMn_TMdYa2gAJgy-BkFKXhhZtlmZ5d1_H2hK7fsLm5Wkpst8aAnhe8P8HA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jpa.query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2001590"/>
            <a:ext cx="6190800" cy="1169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Criando consultas avançadas com Spring Data </a:t>
            </a:r>
            <a:r>
              <a:rPr lang="pt-BR" sz="3200" dirty="0" err="1"/>
              <a:t>Specifications</a:t>
            </a:r>
            <a:endParaRPr lang="pt-BR" sz="32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17/08/2021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8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Specification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conceito introduzido por Eric Evans, no Livro Domain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Driven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 fontAlgn="base"/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ideia é que seja possível encadear todas as regras de negócio como se fossem uma query utilizada em uma consulta no banco de dados.</a:t>
            </a:r>
          </a:p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Dessa forma,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consultas devem ser construídas com base em predicados, um tipo de objeto que tem como objetivo armazenar uma condição ou um tipo de critério qualquer. Por exemplo, se determinado valor é igual, maior, menor ou igual a outro.</a:t>
            </a:r>
          </a:p>
          <a:p>
            <a:pPr fontAlgn="base"/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pecifications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são construídas com base na </a:t>
            </a:r>
            <a:r>
              <a:rPr lang="pt-BR" sz="1800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sz="1800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API.</a:t>
            </a:r>
          </a:p>
          <a:p>
            <a:pPr algn="l" fontAlgn="base"/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88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Normalmente, quando criamos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utilizando o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devemos utilizar e gerenciar nossos objetos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CriteriaBuilder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CriteriaQuery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Root.</a:t>
            </a:r>
          </a:p>
          <a:p>
            <a:pPr algn="l" fontAlgn="base"/>
            <a:endParaRPr lang="pt-BR" sz="1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EDF7C41-827E-48E0-92EE-1F499B40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6" y="1771971"/>
            <a:ext cx="3749488" cy="889977"/>
          </a:xfrm>
          <a:prstGeom prst="rect">
            <a:avLst/>
          </a:prstGeom>
        </p:spPr>
      </p:pic>
      <p:sp>
        <p:nvSpPr>
          <p:cNvPr id="6" name="Google Shape;59;p11">
            <a:extLst>
              <a:ext uri="{FF2B5EF4-FFF2-40B4-BE49-F238E27FC236}">
                <a16:creationId xmlns:a16="http://schemas.microsoft.com/office/drawing/2014/main" id="{6CAE76CC-C95E-4FC6-8D08-146707CBE492}"/>
              </a:ext>
            </a:extLst>
          </p:cNvPr>
          <p:cNvSpPr txBox="1">
            <a:spLocks/>
          </p:cNvSpPr>
          <p:nvPr/>
        </p:nvSpPr>
        <p:spPr>
          <a:xfrm>
            <a:off x="585300" y="2673008"/>
            <a:ext cx="824700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esse processo se torna muito mais simples, pois basta somente implementarmos uma única interface.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A53B278-C14C-4405-8BB2-AD0FA75E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3494146"/>
            <a:ext cx="2484344" cy="9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9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serve?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939564"/>
            <a:ext cx="8247000" cy="148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Utilizando as </a:t>
            </a:r>
            <a:r>
              <a:rPr lang="pt-BR" b="0" dirty="0" err="1">
                <a:solidFill>
                  <a:schemeClr val="bg1">
                    <a:lumMod val="95000"/>
                  </a:schemeClr>
                </a:solidFill>
              </a:rPr>
              <a:t>specifications</a:t>
            </a:r>
            <a:r>
              <a:rPr lang="pt-BR" b="0" dirty="0">
                <a:solidFill>
                  <a:schemeClr val="bg1">
                    <a:lumMod val="95000"/>
                  </a:schemeClr>
                </a:solidFill>
              </a:rPr>
              <a:t>, podemos construir predicados atómicos e conseguimos combinar essas condições e critérios para criarmos consultas dinâmicas e complexas.</a:t>
            </a:r>
          </a:p>
        </p:txBody>
      </p:sp>
    </p:spTree>
    <p:extLst>
      <p:ext uri="{BB962C8B-B14F-4D97-AF65-F5344CB8AC3E}">
        <p14:creationId xmlns:p14="http://schemas.microsoft.com/office/powerpoint/2010/main" val="9523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15239AA-CD6C-4289-8323-B0690975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1028699"/>
            <a:ext cx="4057835" cy="3193969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3988AA8-9367-4102-BDD2-D0F3EA8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00" y="2596933"/>
            <a:ext cx="4057835" cy="1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Ambiente </a:t>
            </a:r>
            <a:r>
              <a:rPr lang="pt-BR" dirty="0"/>
              <a:t>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>
                <a:solidFill>
                  <a:schemeClr val="bg1"/>
                </a:solidFill>
              </a:rPr>
              <a:t>Postman</a:t>
            </a:r>
            <a:r>
              <a:rPr lang="pt-BR" sz="1400" dirty="0">
                <a:solidFill>
                  <a:schemeClr val="bg1"/>
                </a:solidFill>
              </a:rPr>
              <a:t>/</a:t>
            </a:r>
            <a:r>
              <a:rPr lang="pt-BR" sz="1400" dirty="0" err="1">
                <a:solidFill>
                  <a:schemeClr val="bg1"/>
                </a:solidFill>
              </a:rPr>
              <a:t>Insomnia</a:t>
            </a:r>
            <a:endParaRPr lang="pt-BR" sz="1400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685616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767511"/>
            <a:ext cx="6198000" cy="1777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Overview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Specification</a:t>
            </a:r>
            <a:r>
              <a:rPr lang="pt-BR" dirty="0"/>
              <a:t> e para que serve;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do Spring Data JPA </a:t>
            </a:r>
            <a:r>
              <a:rPr lang="pt-BR" dirty="0" err="1"/>
              <a:t>Specification</a:t>
            </a:r>
            <a:r>
              <a:rPr lang="pt-BR" dirty="0"/>
              <a:t>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</a:rPr>
              <a:t>https://github.com/rocketseat-experts-club/spring-data-jpa-specifications-2021-08-19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785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das formas mais comuns de se trabalhar com queries no Spring Data JPA é utilizando as </a:t>
            </a:r>
            <a:r>
              <a:rPr lang="pt-BR" b="0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 </a:t>
            </a:r>
            <a:r>
              <a:rPr lang="pt-BR" b="0" dirty="0" err="1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C27D9-5E0C-451D-A3BD-53FB0D2E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47" y="2505025"/>
            <a:ext cx="5962756" cy="2570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61F8B-FEB2-46AB-A920-CEEF3671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7" y="2855006"/>
            <a:ext cx="5962756" cy="4878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473835-8139-4439-81EF-3CD33C29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47" y="1785866"/>
            <a:ext cx="5962756" cy="626193"/>
          </a:xfrm>
          <a:prstGeom prst="rect">
            <a:avLst/>
          </a:prstGeom>
        </p:spPr>
      </p:pic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problema é que dessa forma, só é possível definir um número limitado de condições/critérios. Além disso, a quantidade de métodos aumentam rapidamente na medida que surgem novos casos de usos.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1077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 problema é que dependendo da consulta que precisamos realizar, a nomenclatura do método pode acabar se tornando algo complicado de se entender.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59;p11">
            <a:extLst>
              <a:ext uri="{FF2B5EF4-FFF2-40B4-BE49-F238E27FC236}">
                <a16:creationId xmlns:a16="http://schemas.microsoft.com/office/drawing/2014/main" id="{C12DB1B6-1495-4070-B0D4-4D002FB62CC2}"/>
              </a:ext>
            </a:extLst>
          </p:cNvPr>
          <p:cNvSpPr txBox="1">
            <a:spLocks/>
          </p:cNvSpPr>
          <p:nvPr/>
        </p:nvSpPr>
        <p:spPr>
          <a:xfrm>
            <a:off x="585300" y="3431862"/>
            <a:ext cx="8247000" cy="13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C4C4C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Porém, podemos desenvolver uma implementação customizada para suprir essa necessidade de realizar uma consulta com várias condições/critérios de forma dinâmica.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F9EF5A3-7405-4901-8E22-375AAC66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2107616"/>
            <a:ext cx="5642442" cy="1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4B0BA6B-FE1C-41C2-B7AD-0A1A36C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753325"/>
            <a:ext cx="3571064" cy="4079718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A53CBA3-1452-480C-A819-8D2FB03B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6" y="1981590"/>
            <a:ext cx="3571237" cy="2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3D29FE0-4D5F-456B-878E-806DB17C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0" y="952766"/>
            <a:ext cx="7606003" cy="35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Overview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1000074"/>
            <a:ext cx="8247000" cy="371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anterior é totalmente funcional, porém apresenta alguns problemas, pois fica a responsabilidade do desenvolver:</a:t>
            </a:r>
          </a:p>
          <a:p>
            <a:pPr lvl="1" fontAlgn="base"/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 toda a estrutura da query da consulta;</a:t>
            </a: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 necessário a criação de duas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querys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 que retorne os dados paginados que serão filtrados;</a:t>
            </a:r>
          </a:p>
          <a:p>
            <a:pPr lvl="2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 que retorne o total de elementos filtrados;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o controle de atribuição dos parâmetros;</a:t>
            </a:r>
            <a:endParaRPr lang="pt-BR" b="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fontAlgn="base"/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Toda lógica de paginação e ordenação;</a:t>
            </a:r>
          </a:p>
        </p:txBody>
      </p:sp>
    </p:spTree>
    <p:extLst>
      <p:ext uri="{BB962C8B-B14F-4D97-AF65-F5344CB8AC3E}">
        <p14:creationId xmlns:p14="http://schemas.microsoft.com/office/powerpoint/2010/main" val="2129027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853</Words>
  <Application>Microsoft Office PowerPoint</Application>
  <PresentationFormat>Apresentação na tela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Roboto</vt:lpstr>
      <vt:lpstr>Roboto Light</vt:lpstr>
      <vt:lpstr>Simple Light</vt:lpstr>
      <vt:lpstr>Criando consultas avançadas com Spring Data Specifications</vt:lpstr>
      <vt:lpstr>Agenda</vt:lpstr>
      <vt:lpstr>Sobre mim e a minha relação com o código</vt:lpstr>
      <vt:lpstr>Sobre a aula e o que será entregue no final</vt:lpstr>
      <vt:lpstr>Overview</vt:lpstr>
      <vt:lpstr>Overview</vt:lpstr>
      <vt:lpstr>Overview</vt:lpstr>
      <vt:lpstr>Overview</vt:lpstr>
      <vt:lpstr>Overview</vt:lpstr>
      <vt:lpstr>O que é Specification e para que serve?</vt:lpstr>
      <vt:lpstr>O que é Specification e para que serve?</vt:lpstr>
      <vt:lpstr>O que é Specification e para que serve?</vt:lpstr>
      <vt:lpstr>Demo do Spring Data JPA Specification 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17</cp:revision>
  <dcterms:modified xsi:type="dcterms:W3CDTF">2021-08-20T19:54:04Z</dcterms:modified>
</cp:coreProperties>
</file>