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3.2.x/spring-framework-reference/html/mai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599465"/>
            <a:ext cx="7119443" cy="1477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Enviando e-mails personalizados com Spring Java Mail </a:t>
            </a:r>
            <a:r>
              <a:rPr lang="pt-BR" sz="2800" dirty="0" err="1"/>
              <a:t>Sender</a:t>
            </a:r>
            <a:r>
              <a:rPr lang="pt-BR" sz="2800" dirty="0"/>
              <a:t> e </a:t>
            </a:r>
            <a:r>
              <a:rPr lang="pt-BR" sz="2800" dirty="0" err="1"/>
              <a:t>Thymeleaf</a:t>
            </a:r>
            <a:r>
              <a:rPr lang="pt-BR" sz="2800" dirty="0"/>
              <a:t> </a:t>
            </a:r>
            <a:r>
              <a:rPr lang="pt-BR" sz="2800" dirty="0" err="1"/>
              <a:t>Template</a:t>
            </a:r>
            <a:r>
              <a:rPr lang="pt-BR" sz="2800" dirty="0"/>
              <a:t> </a:t>
            </a:r>
            <a:r>
              <a:rPr lang="pt-BR" sz="2800" dirty="0" err="1"/>
              <a:t>Engine</a:t>
            </a:r>
            <a:endParaRPr lang="pt-BR" sz="2800"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/>
              <a:t>22/09/2021</a:t>
            </a:r>
            <a:endParaRPr u="sng"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>
              <a:lnSpc>
                <a:spcPct val="150000"/>
              </a:lnSpc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</a:t>
            </a:r>
            <a:r>
              <a:rPr lang="pt-BR" dirty="0" err="1">
                <a:solidFill>
                  <a:schemeClr val="bg1"/>
                </a:solidFill>
              </a:rPr>
              <a:t>Initializr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</a:rPr>
              <a:t>https://start.spring.io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Mail Doc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https://docs.spring.io/spring-framework/docs/3.2.x/spring-framework-reference/html/mail.html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 e CSS;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Java 11+;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solidFill>
                  <a:schemeClr val="bg1"/>
                </a:solidFill>
              </a:rPr>
              <a:t>Postman</a:t>
            </a:r>
            <a:r>
              <a:rPr lang="pt-BR" dirty="0">
                <a:solidFill>
                  <a:schemeClr val="bg1"/>
                </a:solidFill>
              </a:rPr>
              <a:t> ou </a:t>
            </a:r>
            <a:r>
              <a:rPr lang="pt-BR" dirty="0" err="1">
                <a:solidFill>
                  <a:schemeClr val="bg1"/>
                </a:solidFill>
              </a:rPr>
              <a:t>Insomnia</a:t>
            </a:r>
            <a:endParaRPr lang="pt-BR" dirty="0">
              <a:solidFill>
                <a:schemeClr val="bg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</a:t>
            </a:r>
            <a:r>
              <a:rPr lang="pt-BR" dirty="0" err="1">
                <a:solidFill>
                  <a:schemeClr val="bg1"/>
                </a:solidFill>
              </a:rPr>
              <a:t>Intellij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7359</TotalTime>
  <Words>324</Words>
  <Application>Microsoft Office PowerPoint</Application>
  <PresentationFormat>Apresentação na tela (16:9)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Roboto Light</vt:lpstr>
      <vt:lpstr>Arial</vt:lpstr>
      <vt:lpstr>Roboto</vt:lpstr>
      <vt:lpstr>Simple Light</vt:lpstr>
      <vt:lpstr>Enviando e-mails personalizados com Spring Java Mail Sender e Thymeleaf Template Engine</vt:lpstr>
      <vt:lpstr>Agenda</vt:lpstr>
      <vt:lpstr>Sobre mim e a minha relação com o código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69</cp:revision>
  <dcterms:modified xsi:type="dcterms:W3CDTF">2021-09-22T05:54:34Z</dcterms:modified>
</cp:coreProperties>
</file>