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  <p:embeddedFont>
      <p:font typeface="Roboto Light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628"/>
    <a:srgbClr val="AE2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45775" y="2152325"/>
            <a:ext cx="6451500" cy="1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45775" y="4461250"/>
            <a:ext cx="6217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37"/>
              </a:buClr>
              <a:buSzPts val="1800"/>
              <a:buFont typeface="Roboto Light"/>
              <a:buNone/>
              <a:defRPr>
                <a:solidFill>
                  <a:srgbClr val="FC4737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73628"/>
              </a:buClr>
              <a:buSzPts val="2400"/>
              <a:buNone/>
              <a:defRPr sz="2400" b="1">
                <a:solidFill>
                  <a:srgbClr val="D7362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ocketseat.com.br/me/fuskinh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ch.tv/fuskinha" TargetMode="External"/><Relationship Id="rId5" Type="http://schemas.openxmlformats.org/officeDocument/2006/relationships/hyperlink" Target="https://github.com/pedrohenriquelacombe" TargetMode="External"/><Relationship Id="rId4" Type="http://schemas.openxmlformats.org/officeDocument/2006/relationships/hyperlink" Target="https://www.linkedin.com/in/pedrohenriquelacomb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extpdf.com/en/products/itext-7/itext-7-co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henriquelacombe@gmail.com" TargetMode="External"/><Relationship Id="rId7" Type="http://schemas.openxmlformats.org/officeDocument/2006/relationships/hyperlink" Target="https://www.twitch.tv/fuskinh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edrohenriquelacombe" TargetMode="External"/><Relationship Id="rId5" Type="http://schemas.openxmlformats.org/officeDocument/2006/relationships/hyperlink" Target="https://www.linkedin.com/in/pedrohenriquelacombe" TargetMode="External"/><Relationship Id="rId4" Type="http://schemas.openxmlformats.org/officeDocument/2006/relationships/hyperlink" Target="https://app.rocketseat.com.br/me/fuskinh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572275" y="1648399"/>
            <a:ext cx="7119443" cy="1046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Criando relatórios personalizados em PDF com </a:t>
            </a:r>
            <a:r>
              <a:rPr lang="pt-BR" sz="2800" dirty="0" err="1"/>
              <a:t>iText</a:t>
            </a:r>
            <a:r>
              <a:rPr lang="pt-BR" sz="2800" dirty="0"/>
              <a:t> 7 em sua aplicação Java</a:t>
            </a:r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572275" y="4328650"/>
            <a:ext cx="619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12/10/2021</a:t>
            </a:r>
            <a:endParaRPr dirty="0"/>
          </a:p>
        </p:txBody>
      </p:sp>
      <p:sp>
        <p:nvSpPr>
          <p:cNvPr id="41" name="Google Shape;41;p8"/>
          <p:cNvSpPr/>
          <p:nvPr/>
        </p:nvSpPr>
        <p:spPr>
          <a:xfrm>
            <a:off x="572275" y="2747019"/>
            <a:ext cx="1933200" cy="87900"/>
          </a:xfrm>
          <a:prstGeom prst="rect">
            <a:avLst/>
          </a:prstGeom>
          <a:solidFill>
            <a:srgbClr val="D73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mim e a minha relação com o código;</a:t>
            </a:r>
          </a:p>
          <a:p>
            <a:pPr>
              <a:lnSpc>
                <a:spcPct val="150000"/>
              </a:lnSpc>
            </a:pPr>
            <a:r>
              <a:rPr lang="pt-BR" dirty="0"/>
              <a:t>Requisitos, ambiente e recursos;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a aula e o que será entregue no final;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Mão na massa!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Pedro Henrique Lacombe;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da Computação;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6 anos no mercado e 2 anos como instrutor;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Analista de Desenvolvimento / </a:t>
            </a:r>
            <a:r>
              <a:rPr lang="pt-BR" dirty="0" err="1"/>
              <a:t>Bemobi</a:t>
            </a:r>
            <a:r>
              <a:rPr lang="pt-BR" dirty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Redes sociais: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i="0" u="none" strike="noStrike" dirty="0">
                <a:solidFill>
                  <a:srgbClr val="D73628"/>
                </a:solidFill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https://www.twitch.tv/fuskinha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Requisitos, ambiente e recursos</a:t>
            </a: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833718"/>
            <a:ext cx="8247000" cy="4182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Link uteis 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Spring </a:t>
            </a:r>
            <a:r>
              <a:rPr lang="pt-BR" dirty="0" err="1">
                <a:solidFill>
                  <a:schemeClr val="bg1"/>
                </a:solidFill>
              </a:rPr>
              <a:t>Initializr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https://start.spring.io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iText</a:t>
            </a:r>
            <a:r>
              <a:rPr lang="pt-BR" dirty="0">
                <a:solidFill>
                  <a:schemeClr val="bg1"/>
                </a:solidFill>
              </a:rPr>
              <a:t> 7 - </a:t>
            </a: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https://itextpdf.com/en/products/itext-7/itext-7-core</a:t>
            </a:r>
            <a:endParaRPr lang="pt-BR" dirty="0">
              <a:solidFill>
                <a:srgbClr val="D73628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Ambiente e recursos necessários: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Java 11+;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 err="1">
                <a:solidFill>
                  <a:schemeClr val="bg1"/>
                </a:solidFill>
              </a:rPr>
              <a:t>Postman</a:t>
            </a:r>
            <a:r>
              <a:rPr lang="pt-BR" dirty="0">
                <a:solidFill>
                  <a:schemeClr val="bg1"/>
                </a:solidFill>
              </a:rPr>
              <a:t> ou </a:t>
            </a:r>
            <a:r>
              <a:rPr lang="pt-BR" dirty="0" err="1">
                <a:solidFill>
                  <a:schemeClr val="bg1"/>
                </a:solidFill>
              </a:rPr>
              <a:t>Insomnia</a:t>
            </a:r>
            <a:endParaRPr lang="pt-BR" dirty="0">
              <a:solidFill>
                <a:schemeClr val="bg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Seu editor de código de preferência (No meu caso, </a:t>
            </a:r>
            <a:r>
              <a:rPr lang="pt-BR" dirty="0" err="1">
                <a:solidFill>
                  <a:schemeClr val="bg1"/>
                </a:solidFill>
              </a:rPr>
              <a:t>Intellij</a:t>
            </a:r>
            <a:r>
              <a:rPr lang="pt-BR" dirty="0">
                <a:solidFill>
                  <a:schemeClr val="bg1"/>
                </a:solidFill>
              </a:rPr>
              <a:t>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Vontade de aprender :D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565200" y="1517527"/>
            <a:ext cx="6198000" cy="984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rgbClr val="D73628"/>
                </a:solidFill>
              </a:rPr>
              <a:t>Obrigado!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1"/>
          </p:nvPr>
        </p:nvSpPr>
        <p:spPr>
          <a:xfrm>
            <a:off x="565200" y="2502382"/>
            <a:ext cx="6198000" cy="24144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Henrique Lacombe </a:t>
            </a:r>
            <a:r>
              <a:rPr lang="pt-BR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pedrohenriquelacombe@gmail.com</a:t>
            </a:r>
            <a:endParaRPr lang="pt-BR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Redes sociais: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i="0" u="none" strike="noStrike" dirty="0">
                <a:solidFill>
                  <a:srgbClr val="D73628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https://www.twitch.tv/fuskinha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7818</TotalTime>
  <Words>305</Words>
  <Application>Microsoft Office PowerPoint</Application>
  <PresentationFormat>Apresentação na tela (16:9)</PresentationFormat>
  <Paragraphs>38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Roboto</vt:lpstr>
      <vt:lpstr>Roboto Light</vt:lpstr>
      <vt:lpstr>Simple Light</vt:lpstr>
      <vt:lpstr>Criando relatórios personalizados em PDF com iText 7 em sua aplicação Java</vt:lpstr>
      <vt:lpstr>Agenda</vt:lpstr>
      <vt:lpstr>Sobre mim e a minha relação com o código</vt:lpstr>
      <vt:lpstr>Requisitos, ambiente e recursos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Protegendo sua API RESTful com Spring Security e JWT.</dc:title>
  <cp:lastModifiedBy>Pedro Lacombe</cp:lastModifiedBy>
  <cp:revision>81</cp:revision>
  <dcterms:modified xsi:type="dcterms:W3CDTF">2021-10-12T16:32:04Z</dcterms:modified>
</cp:coreProperties>
</file>