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Light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extpdf.com/en/products/itext-7/itext-7-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7" Type="http://schemas.openxmlformats.org/officeDocument/2006/relationships/hyperlink" Target="https://www.twitch.tv/fuskinh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648399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Criando relatórios personalizados em PDF com </a:t>
            </a:r>
            <a:r>
              <a:rPr lang="pt-BR" sz="2800" dirty="0" err="1"/>
              <a:t>iText</a:t>
            </a:r>
            <a:r>
              <a:rPr lang="pt-BR" sz="2800" dirty="0"/>
              <a:t> em sua aplicação Java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28/09/2021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2747019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>
              <a:lnSpc>
                <a:spcPct val="150000"/>
              </a:lnSpc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uteis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Spring </a:t>
            </a:r>
            <a:r>
              <a:rPr lang="pt-BR" dirty="0" err="1">
                <a:solidFill>
                  <a:schemeClr val="bg1"/>
                </a:solidFill>
              </a:rPr>
              <a:t>Initializr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https://start.spring.io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iText</a:t>
            </a:r>
            <a:r>
              <a:rPr lang="pt-BR" dirty="0">
                <a:solidFill>
                  <a:schemeClr val="bg1"/>
                </a:solidFill>
              </a:rPr>
              <a:t> 7 - </a:t>
            </a: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https://itextpdf.com/en/products/itext-7/itext-7-core</a:t>
            </a:r>
            <a:endParaRPr lang="pt-BR" dirty="0">
              <a:solidFill>
                <a:srgbClr val="D7362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Java 11+;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solidFill>
                  <a:schemeClr val="bg1"/>
                </a:solidFill>
              </a:rPr>
              <a:t>Postman</a:t>
            </a:r>
            <a:r>
              <a:rPr lang="pt-BR" dirty="0">
                <a:solidFill>
                  <a:schemeClr val="bg1"/>
                </a:solidFill>
              </a:rPr>
              <a:t> ou </a:t>
            </a:r>
            <a:r>
              <a:rPr lang="pt-BR" dirty="0" err="1">
                <a:solidFill>
                  <a:schemeClr val="bg1"/>
                </a:solidFill>
              </a:rPr>
              <a:t>Insomnia</a:t>
            </a:r>
            <a:endParaRPr lang="pt-BR" dirty="0">
              <a:solidFill>
                <a:schemeClr val="bg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</a:t>
            </a:r>
            <a:r>
              <a:rPr lang="pt-BR" dirty="0" err="1">
                <a:solidFill>
                  <a:schemeClr val="bg1"/>
                </a:solidFill>
              </a:rPr>
              <a:t>Intellij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502382"/>
            <a:ext cx="6198000" cy="241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7813</TotalTime>
  <Words>304</Words>
  <Application>Microsoft Office PowerPoint</Application>
  <PresentationFormat>Apresentação na tela 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Roboto</vt:lpstr>
      <vt:lpstr>Arial</vt:lpstr>
      <vt:lpstr>Roboto Light</vt:lpstr>
      <vt:lpstr>Simple Light</vt:lpstr>
      <vt:lpstr>Criando relatórios personalizados em PDF com iText em sua aplicação Java</vt:lpstr>
      <vt:lpstr>Agenda</vt:lpstr>
      <vt:lpstr>Sobre mim e a minha relação com o código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77</cp:revision>
  <dcterms:modified xsi:type="dcterms:W3CDTF">2021-09-27T05:39:50Z</dcterms:modified>
</cp:coreProperties>
</file>