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2" r:id="rId9"/>
    <p:sldId id="273" r:id="rId10"/>
    <p:sldId id="274" r:id="rId11"/>
    <p:sldId id="271" r:id="rId12"/>
    <p:sldId id="260" r:id="rId13"/>
    <p:sldId id="262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847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134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64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643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5056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04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680120"/>
            <a:ext cx="5295724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Protegendo sua API </a:t>
            </a:r>
            <a:r>
              <a:rPr lang="pt-BR" sz="2800" dirty="0" err="1"/>
              <a:t>RESTful</a:t>
            </a:r>
            <a:r>
              <a:rPr lang="pt-BR" sz="2800" dirty="0"/>
              <a:t> com Spring Security e JWT.</a:t>
            </a:r>
            <a:endParaRPr sz="28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17/08/2021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2782246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JWT e para que ele serve?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61465"/>
            <a:ext cx="8219426" cy="4094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figura anterior vemos um cliente que enviando uma requisição HTTP ao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autenticação da API. Essa requisição possui os dados de autenticação como o e-mail e senha.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vez que esses dados enviados pelo cliente tenham sido recebidos e autenticados no lado do servidor, este 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irá criar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token JWT assinado com um segredo (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 e 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retornará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este token ao cliente.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 o token autenticado em mãos, o cliente possui acesso aos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endpoints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aplicação que antes lhes eram restritos. Dessa forma é necessário informar o token no header “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Authorization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” da requisição e, por convenção, após a palavra 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Bearer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43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Demo</a:t>
            </a:r>
          </a:p>
        </p:txBody>
      </p:sp>
      <p:pic>
        <p:nvPicPr>
          <p:cNvPr id="3" name="Imagem 2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7CE2CF78-88B6-4894-B88A-2285A1BC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4" y="865325"/>
            <a:ext cx="4549412" cy="1878198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C738AA6-5FA4-4712-94AB-DEA1C4B93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5" y="2947275"/>
            <a:ext cx="4549412" cy="19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2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Spring </a:t>
            </a:r>
            <a:r>
              <a:rPr lang="pt-BR" dirty="0" err="1"/>
              <a:t>Initializr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https://start.spring.io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JWT– </a:t>
            </a:r>
            <a:r>
              <a:rPr lang="pt-BR" dirty="0">
                <a:hlinkClick r:id="rId4"/>
              </a:rPr>
              <a:t>https://jwt.io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/>
              <a:t>Postman</a:t>
            </a:r>
            <a:r>
              <a:rPr lang="pt-BR" sz="1400" dirty="0"/>
              <a:t>/</a:t>
            </a:r>
            <a:r>
              <a:rPr lang="pt-BR" sz="1400" dirty="0" err="1"/>
              <a:t>Insomnia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https://github.com/pedrohenriquelacombe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Security com JWT;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https://app.rocketseat.com.br/me/fuskinha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https://www.linkedin.com/in/pedrohenriquelacombe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https://github.com/pedrohenriquelacombe</a:t>
            </a:r>
            <a:endParaRPr lang="pt-BR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993352"/>
            <a:ext cx="8520600" cy="205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Autenticação e Autorização;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JWT e para que ele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da geração do JWT na aplicação;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https://github.com/rocketseat-experts-club/spring-rest-security-jwt-2021-08-17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Autenticação?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1082488"/>
            <a:ext cx="8303382" cy="285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/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Autenticação é o processo de identificar a identidade digital do usuário, ou seja, verificar se ele é quem diz ser.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o usuário souber seu par de credenciais, o sistema entenderá que a identidade desse usuário é válida. Consequentemente, você poderá acessar o recurso ou conjunto de recursos desejado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fontAlgn="base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exemplo normalmente utilizado para a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autenticação é a combinação de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senha.</a:t>
            </a: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E52FAE6A-D680-412F-A99C-055116AA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2949948"/>
            <a:ext cx="2075889" cy="2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2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Autorização?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865325"/>
            <a:ext cx="8303382" cy="2212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autorização é o processo que ocorre após ser validada a autenticação.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efine quais recursos do sistema o usuário autenticado poderá acessar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ou seja, 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erve para verificar se determinado usuário terá a permissão de acessar determinado recurso dentro da aplicação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BA0F716-04FB-4419-A514-AC049EDE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1" y="3826018"/>
            <a:ext cx="4610100" cy="742950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066F458-DFF1-49CD-AD06-0C9ADD6F9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1" y="2996683"/>
            <a:ext cx="2628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1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JWT e para que ele serve?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27132"/>
            <a:ext cx="8303382" cy="2991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um p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adrão que define como transmitir e armazenar objetos JSON de forma segura entre diferentes aplicações.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Serve para realizar autenticação entre duas partes através de um token assinado que autentica uma requisição web. Esse token é um código em Base64 que armazena objetos JSON juntamente com os dados que permitem a autenticação da requisição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JWT é formado por três partes: 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Header,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06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JWT e para que ele serve?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1060307"/>
            <a:ext cx="8303382" cy="3968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Header: É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os seguintes campos: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</a:rPr>
              <a:t>“</a:t>
            </a:r>
            <a:r>
              <a:rPr lang="pt-BR" sz="1200" dirty="0" err="1">
                <a:solidFill>
                  <a:schemeClr val="bg1"/>
                </a:solidFill>
                <a:latin typeface="Roboto" panose="02000000000000000000" pitchFamily="2" charset="0"/>
              </a:rPr>
              <a:t>alg</a:t>
            </a:r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</a:rPr>
              <a:t>” – Informa qual o </a:t>
            </a:r>
            <a:r>
              <a:rPr lang="pt-BR" sz="1200" dirty="0" err="1">
                <a:solidFill>
                  <a:schemeClr val="bg1"/>
                </a:solidFill>
                <a:latin typeface="Roboto" panose="02000000000000000000" pitchFamily="2" charset="0"/>
              </a:rPr>
              <a:t>a</a:t>
            </a:r>
            <a:r>
              <a:rPr lang="pt-BR" sz="12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lgorítmo</a:t>
            </a:r>
            <a:r>
              <a:rPr lang="pt-BR" sz="1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de criptografia usado em sua assinatura, normalmente </a:t>
            </a:r>
            <a:r>
              <a:rPr lang="pt-BR" sz="1200" i="0" dirty="0">
                <a:solidFill>
                  <a:schemeClr val="bg1"/>
                </a:solidFill>
                <a:latin typeface="Roboto" panose="02000000000000000000" pitchFamily="2" charset="0"/>
              </a:rPr>
              <a:t>HMAC SHA256</a:t>
            </a:r>
            <a:r>
              <a:rPr lang="pt-BR" sz="1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ou RSA</a:t>
            </a:r>
            <a:endParaRPr lang="pt-BR" sz="12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pt-BR" sz="12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typ</a:t>
            </a:r>
            <a:r>
              <a:rPr lang="pt-BR" sz="12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” - Indica que se trata de um token JWT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É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 objeto JSON que possui as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claims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(informações) da entidade tratada, normalmente, as informações do usuário autenticado.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Signature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a assinatura única do token que é gerada a partir de um algoritmo de criptografia e tem seu corpo baseado no header, 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payload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no segredo (</a:t>
            </a:r>
            <a:r>
              <a:rPr lang="pt-BR" sz="160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secret</a:t>
            </a:r>
            <a:r>
              <a:rPr lang="pt-BR" sz="16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definido na aplicação. 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Essa assinatura é utilizada para garantir a integridade do token, no caso, se ele foi modificado e se realmente foi gerado por você.</a:t>
            </a:r>
            <a:endParaRPr lang="pt-BR" sz="160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0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JWT e para que ele serve?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3354F87-C9D1-4C3D-988A-AA19F47E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3" y="865325"/>
            <a:ext cx="4489064" cy="38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0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925</Words>
  <Application>Microsoft Office PowerPoint</Application>
  <PresentationFormat>Apresentação na tela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Roboto Light</vt:lpstr>
      <vt:lpstr>Arial</vt:lpstr>
      <vt:lpstr>Roboto</vt:lpstr>
      <vt:lpstr>Simple Light</vt:lpstr>
      <vt:lpstr>Protegendo sua API RESTful com Spring Security e JWT.</vt:lpstr>
      <vt:lpstr>Agenda</vt:lpstr>
      <vt:lpstr>Sobre mim e a minha relação com o código</vt:lpstr>
      <vt:lpstr>Sobre a aula e o que será entregue no final</vt:lpstr>
      <vt:lpstr>O que é o Autenticação?</vt:lpstr>
      <vt:lpstr>O que é o Autorização?</vt:lpstr>
      <vt:lpstr>O que é JWT e para que ele serve?</vt:lpstr>
      <vt:lpstr>O que é JWT e para que ele serve?</vt:lpstr>
      <vt:lpstr>O que é JWT e para que ele serve?</vt:lpstr>
      <vt:lpstr>O que é JWT e para que ele serve?</vt:lpstr>
      <vt:lpstr>Demo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63</cp:revision>
  <dcterms:modified xsi:type="dcterms:W3CDTF">2021-08-17T20:22:15Z</dcterms:modified>
</cp:coreProperties>
</file>