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1" r:id="rId13"/>
    <p:sldId id="260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Light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7367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1285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6656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8471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947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467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503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wt.io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github.com/pedrohenriquelacomb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spring-rest-security-jwt-2021-08-1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2001590"/>
            <a:ext cx="6190800" cy="1169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Protegendo sua API </a:t>
            </a:r>
            <a:r>
              <a:rPr lang="pt-BR" sz="3200" dirty="0" err="1"/>
              <a:t>RESTful</a:t>
            </a:r>
            <a:r>
              <a:rPr lang="pt-BR" sz="3200" dirty="0"/>
              <a:t> com Spring Security e JWT.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17/08/2021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JWT e para que ele serve?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59259" y="959733"/>
            <a:ext cx="8247000" cy="3763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 figura anterior vemos um cliente que enviando uma requisição HTTP ao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endpoint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autenticação da API. Essa requisição possui os dados de autenticação como o e-mail e senha.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Uma vez que esses dados enviados pelo cliente tenham sido recebidos e autenticados no lado do servidor, este </a:t>
            </a:r>
            <a:r>
              <a:rPr lang="pt-BR" sz="16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irá criar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um token JWT assinado com um segredo (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secret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definido na aplicação e </a:t>
            </a:r>
            <a:r>
              <a:rPr lang="pt-BR" sz="16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retornará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este token ao cliente.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 o token autenticado em mãos, o cliente possui acesso aos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endpoints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da aplicação que antes lhes eram restritos. Dessa forma é necessário informar o token no header “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Authorization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” da requisição e, por convenção, após a palavra 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Bearer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10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</a:t>
            </a:r>
            <a:endParaRPr dirty="0"/>
          </a:p>
        </p:txBody>
      </p:sp>
      <p:pic>
        <p:nvPicPr>
          <p:cNvPr id="4" name="Imagem 3" descr="Tela de computador com imagem de jogo de vídeo game&#10;&#10;Descrição gerada automaticamente">
            <a:extLst>
              <a:ext uri="{FF2B5EF4-FFF2-40B4-BE49-F238E27FC236}">
                <a16:creationId xmlns:a16="http://schemas.microsoft.com/office/drawing/2014/main" id="{E8E5D608-5B3F-42ED-91EA-208D5E5FB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94" y="865325"/>
            <a:ext cx="4549412" cy="1878198"/>
          </a:xfrm>
          <a:prstGeom prst="rect">
            <a:avLst/>
          </a:prstGeom>
        </p:spPr>
      </p:pic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7FC93F8-4016-406D-B563-A403CED3F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95" y="2947275"/>
            <a:ext cx="4549412" cy="19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3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 uteis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Spring </a:t>
            </a:r>
            <a:r>
              <a:rPr lang="pt-BR" dirty="0" err="1">
                <a:solidFill>
                  <a:schemeClr val="bg1"/>
                </a:solidFill>
              </a:rPr>
              <a:t>Initializr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https://start.spring.io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JWT– </a:t>
            </a: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https://jwt.io</a:t>
            </a:r>
            <a:endParaRPr lang="pt-BR" dirty="0">
              <a:solidFill>
                <a:srgbClr val="D7362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Java 11+</a:t>
            </a:r>
            <a:r>
              <a:rPr lang="pt-BR" sz="1400" dirty="0">
                <a:solidFill>
                  <a:schemeClr val="bg1"/>
                </a:solidFill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 dirty="0" err="1">
                <a:solidFill>
                  <a:schemeClr val="bg1"/>
                </a:solidFill>
              </a:rPr>
              <a:t>Postman</a:t>
            </a:r>
            <a:r>
              <a:rPr lang="pt-BR" sz="1400" dirty="0">
                <a:solidFill>
                  <a:schemeClr val="bg1"/>
                </a:solidFill>
              </a:rPr>
              <a:t>/</a:t>
            </a:r>
            <a:r>
              <a:rPr lang="pt-BR" sz="1400" dirty="0" err="1">
                <a:solidFill>
                  <a:schemeClr val="bg1"/>
                </a:solidFill>
              </a:rPr>
              <a:t>Insomnia</a:t>
            </a:r>
            <a:endParaRPr lang="pt-BR" sz="1400" dirty="0">
              <a:solidFill>
                <a:schemeClr val="bg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</a:t>
            </a:r>
            <a:r>
              <a:rPr lang="pt-BR" dirty="0" err="1">
                <a:solidFill>
                  <a:schemeClr val="bg1"/>
                </a:solidFill>
              </a:rPr>
              <a:t>Intellij</a:t>
            </a:r>
            <a:r>
              <a:rPr lang="pt-BR" dirty="0">
                <a:solidFill>
                  <a:schemeClr val="bg1"/>
                </a:solidFill>
              </a:rPr>
              <a:t>)</a:t>
            </a:r>
            <a:r>
              <a:rPr lang="pt-BR" sz="1400" dirty="0">
                <a:solidFill>
                  <a:schemeClr val="bg1"/>
                </a:solidFill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685616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767511"/>
            <a:ext cx="6198000" cy="17773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de como usar o Spring Security com JWT;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Autenticação e Autorização;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JWT e para que ele serve;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da geração do JWT na aplicação;</a:t>
            </a:r>
          </a:p>
          <a:p>
            <a:pPr>
              <a:lnSpc>
                <a:spcPct val="150000"/>
              </a:lnSpc>
            </a:pPr>
            <a:r>
              <a:rPr lang="pt-BR" dirty="0"/>
              <a:t>Repositório do projeto no GitHub: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https://github.com/rocketseat-experts-club/spring-rest-security-jwt-2021-08-17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o Autenticação?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 fontAlgn="base"/>
            <a:r>
              <a:rPr lang="pt-BR" sz="16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Autenticação é o processo de identificar a identidade digital do usuário, ou seja, verificar se ele é quem diz ser.</a:t>
            </a:r>
            <a:endParaRPr lang="pt-BR" sz="16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fontAlgn="base"/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 o usuário souber seu par de credenciais, o sistema entenderá que a identidade desse usuário é válida. Consequentemente, você poderá acessar o recurso ou conjunto de recursos desejado</a:t>
            </a:r>
            <a:r>
              <a:rPr lang="pt-BR" sz="16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just" fontAlgn="base"/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Uma </a:t>
            </a:r>
            <a:r>
              <a:rPr lang="pt-BR" sz="16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exemplo normalmente utilizado para a 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autenticação é a combinação de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 senha.</a:t>
            </a:r>
            <a:endParaRPr lang="pt-BR" sz="1600" b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 descr="Tela de celular com fundo preto&#10;&#10;Descrição gerada automaticamente">
            <a:extLst>
              <a:ext uri="{FF2B5EF4-FFF2-40B4-BE49-F238E27FC236}">
                <a16:creationId xmlns:a16="http://schemas.microsoft.com/office/drawing/2014/main" id="{CC183356-81E9-45E7-B7A7-41743ACCF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07" y="2886986"/>
            <a:ext cx="2075889" cy="207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3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o Autorização?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86153" y="946287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autorização é o processo que ocorre após ser validada a autenticação.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efine quais recursos do sistema o usuário autenticado poderá acessar</a:t>
            </a:r>
            <a:r>
              <a:rPr lang="pt-BR" sz="16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ou seja, 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erve para verificar se determinado usuário terá a permissão de acessar determinado recurso dentro da aplicação</a:t>
            </a:r>
            <a:r>
              <a:rPr lang="pt-BR" sz="16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pt-BR" sz="16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id="{2B5E5000-EB95-431D-8D3B-0A31E716E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68" y="3888153"/>
            <a:ext cx="4610100" cy="742950"/>
          </a:xfrm>
          <a:prstGeom prst="rect">
            <a:avLst/>
          </a:prstGeom>
        </p:spPr>
      </p:pic>
      <p:pic>
        <p:nvPicPr>
          <p:cNvPr id="6" name="Imagem 5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1426D9C6-BC5E-44E2-862F-37B8D6893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68" y="3058818"/>
            <a:ext cx="26289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5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JWT e para que ele serve?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86153" y="939563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 um p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adrão que define como transmitir e armazenar objetos JSON de forma segura entre diferentes aplicações.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Serve para realizar autenticação entre duas partes através de um token assinado que autentica uma requisição web. Esse token é um código em Base64 que armazena objetos JSON juntamente com os dados que permitem a autenticação da requisição</a:t>
            </a:r>
            <a:r>
              <a:rPr lang="pt-BR" sz="16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pt-BR" sz="16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JWT é formado por três partes: Header,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Payload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Signature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512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JWT e para que ele serve?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719771" y="810563"/>
            <a:ext cx="8247000" cy="4259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Header: É</a:t>
            </a:r>
            <a:r>
              <a:rPr lang="pt-BR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um objeto JSON que possui os seguintes campos: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500" dirty="0">
                <a:solidFill>
                  <a:schemeClr val="bg1"/>
                </a:solidFill>
                <a:latin typeface="Roboto" panose="02000000000000000000" pitchFamily="2" charset="0"/>
              </a:rPr>
              <a:t>“</a:t>
            </a:r>
            <a:r>
              <a:rPr lang="pt-BR" sz="1500" dirty="0" err="1">
                <a:solidFill>
                  <a:schemeClr val="bg1"/>
                </a:solidFill>
                <a:latin typeface="Roboto" panose="02000000000000000000" pitchFamily="2" charset="0"/>
              </a:rPr>
              <a:t>alg</a:t>
            </a:r>
            <a:r>
              <a:rPr lang="pt-BR" sz="1500" dirty="0">
                <a:solidFill>
                  <a:schemeClr val="bg1"/>
                </a:solidFill>
                <a:latin typeface="Roboto" panose="02000000000000000000" pitchFamily="2" charset="0"/>
              </a:rPr>
              <a:t>” – Informa qual o </a:t>
            </a:r>
            <a:r>
              <a:rPr lang="pt-BR" sz="1500" dirty="0" err="1">
                <a:solidFill>
                  <a:schemeClr val="bg1"/>
                </a:solidFill>
                <a:latin typeface="Roboto" panose="02000000000000000000" pitchFamily="2" charset="0"/>
              </a:rPr>
              <a:t>a</a:t>
            </a:r>
            <a:r>
              <a:rPr lang="pt-BR" sz="150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lgorítmo</a:t>
            </a:r>
            <a:r>
              <a:rPr lang="pt-BR" sz="15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de criptografia usado em sua assinatura, normalmente </a:t>
            </a:r>
            <a:r>
              <a:rPr lang="pt-BR" sz="1500" i="0" dirty="0">
                <a:solidFill>
                  <a:schemeClr val="bg1"/>
                </a:solidFill>
                <a:latin typeface="Roboto" panose="02000000000000000000" pitchFamily="2" charset="0"/>
              </a:rPr>
              <a:t>HMAC SHA256</a:t>
            </a:r>
            <a:r>
              <a:rPr lang="pt-BR" sz="15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ou RSA</a:t>
            </a:r>
            <a:endParaRPr lang="pt-BR" sz="15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5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“</a:t>
            </a:r>
            <a:r>
              <a:rPr lang="pt-BR" sz="150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typ</a:t>
            </a:r>
            <a:r>
              <a:rPr lang="pt-BR" sz="15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” - Indica que se trata de um token JWT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500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Payload</a:t>
            </a:r>
            <a:r>
              <a:rPr lang="pt-BR" sz="15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É</a:t>
            </a:r>
            <a:r>
              <a:rPr lang="pt-BR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um objeto JSON que possui as </a:t>
            </a:r>
            <a:r>
              <a:rPr lang="pt-BR" sz="15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claims</a:t>
            </a:r>
            <a:r>
              <a:rPr lang="pt-BR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(informações) da entidade tratada, normalmente, as informações do usuário autenticado.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500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Signature</a:t>
            </a:r>
            <a:r>
              <a:rPr lang="pt-BR" sz="15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pt-BR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É a assinatura única do token que é gerada a partir de um algoritmo de criptografia e tem seu corpo baseado no header, </a:t>
            </a:r>
            <a:r>
              <a:rPr lang="pt-BR" sz="15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payload</a:t>
            </a:r>
            <a:r>
              <a:rPr lang="pt-BR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 no segredo (</a:t>
            </a:r>
            <a:r>
              <a:rPr lang="pt-BR" sz="15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secret</a:t>
            </a:r>
            <a:r>
              <a:rPr lang="pt-BR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definido na aplicação. Essa assinatura é utilizada para garantir a integridade do token, no caso, se ele foi modificado e se realmente foi gerado por você.</a:t>
            </a:r>
          </a:p>
        </p:txBody>
      </p:sp>
    </p:spTree>
    <p:extLst>
      <p:ext uri="{BB962C8B-B14F-4D97-AF65-F5344CB8AC3E}">
        <p14:creationId xmlns:p14="http://schemas.microsoft.com/office/powerpoint/2010/main" val="290034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JWT e para que ele serve?</a:t>
            </a:r>
            <a:endParaRPr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8103FA37-B034-4F56-BBE6-A492EE5F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13" y="865325"/>
            <a:ext cx="4489064" cy="38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24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953</Words>
  <Application>Microsoft Office PowerPoint</Application>
  <PresentationFormat>Apresentação na tela (16:9)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Roboto</vt:lpstr>
      <vt:lpstr>Roboto Light</vt:lpstr>
      <vt:lpstr>Arial</vt:lpstr>
      <vt:lpstr>Simple Light</vt:lpstr>
      <vt:lpstr>Protegendo sua API RESTful com Spring Security e JWT.</vt:lpstr>
      <vt:lpstr>Agenda</vt:lpstr>
      <vt:lpstr>Sobre mim e a minha relação com o código</vt:lpstr>
      <vt:lpstr>Sobre a aula e o que será entregue no final</vt:lpstr>
      <vt:lpstr>O que é o Autenticação?</vt:lpstr>
      <vt:lpstr>O que é o Autorização?</vt:lpstr>
      <vt:lpstr>O que é JWT e para que ele serve?</vt:lpstr>
      <vt:lpstr>O que é JWT e para que ele serve?</vt:lpstr>
      <vt:lpstr>O que é JWT e para que ele serve?</vt:lpstr>
      <vt:lpstr>O que é JWT e para que ele serve?</vt:lpstr>
      <vt:lpstr>Demo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6</cp:revision>
  <dcterms:modified xsi:type="dcterms:W3CDTF">2021-08-19T17:21:51Z</dcterms:modified>
</cp:coreProperties>
</file>