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8"/>
    <p:restoredTop sz="86102"/>
  </p:normalViewPr>
  <p:slideViewPr>
    <p:cSldViewPr snapToGrid="0" snapToObjects="1">
      <p:cViewPr varScale="1">
        <p:scale>
          <a:sx n="95" d="100"/>
          <a:sy n="95" d="100"/>
        </p:scale>
        <p:origin x="1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F069-8484-E44C-BD19-76FE37C2E30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4A038-3AB2-3A4C-8A6A-E1440678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6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accuracy - based on papers as baseline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4A038-3AB2-3A4C-8A6A-E144067849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92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paper column format including references</a:t>
            </a:r>
          </a:p>
          <a:p>
            <a:r>
              <a:rPr lang="en-US" dirty="0"/>
              <a:t>Overleaf</a:t>
            </a:r>
          </a:p>
          <a:p>
            <a:r>
              <a:rPr lang="en-US" dirty="0"/>
              <a:t>https://</a:t>
            </a:r>
            <a:r>
              <a:rPr lang="en-US" dirty="0" err="1"/>
              <a:t>www.overleaf.com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4A038-3AB2-3A4C-8A6A-E144067849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5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destiny </a:t>
            </a:r>
            <a:r>
              <a:rPr lang="en-US" dirty="0" err="1"/>
              <a:t>similator</a:t>
            </a:r>
            <a:r>
              <a:rPr lang="en-US" dirty="0"/>
              <a:t> - consider</a:t>
            </a:r>
          </a:p>
          <a:p>
            <a:r>
              <a:rPr lang="en-US" dirty="0"/>
              <a:t>NVM architectures</a:t>
            </a:r>
          </a:p>
          <a:p>
            <a:endParaRPr lang="en-US" dirty="0"/>
          </a:p>
          <a:p>
            <a:r>
              <a:rPr lang="en-US" dirty="0"/>
              <a:t>destiny </a:t>
            </a:r>
            <a:r>
              <a:rPr lang="en-US" dirty="0" err="1"/>
              <a:t>simiulates</a:t>
            </a:r>
            <a:r>
              <a:rPr lang="en-US" dirty="0"/>
              <a:t> 3D memories</a:t>
            </a:r>
          </a:p>
          <a:p>
            <a:endParaRPr lang="en-US" dirty="0"/>
          </a:p>
          <a:p>
            <a:r>
              <a:rPr lang="en-US" dirty="0"/>
              <a:t>results latency energy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nvsim</a:t>
            </a:r>
            <a:r>
              <a:rPr lang="en-US" dirty="0"/>
              <a:t> vs destiny in standard 2D</a:t>
            </a:r>
          </a:p>
          <a:p>
            <a:endParaRPr lang="en-US" dirty="0"/>
          </a:p>
          <a:p>
            <a:r>
              <a:rPr lang="en-US" dirty="0"/>
              <a:t>extend </a:t>
            </a:r>
            <a:r>
              <a:rPr lang="en-US" dirty="0" err="1"/>
              <a:t>evaulation</a:t>
            </a:r>
            <a:r>
              <a:rPr lang="en-US" dirty="0"/>
              <a:t> to 3D memories</a:t>
            </a:r>
          </a:p>
          <a:p>
            <a:endParaRPr lang="en-US" dirty="0"/>
          </a:p>
          <a:p>
            <a:r>
              <a:rPr lang="en-US" dirty="0"/>
              <a:t>runtime difference not likely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4A038-3AB2-3A4C-8A6A-E144067849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2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B74A-46DE-1E44-B4E0-45001DC9F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4C166-5A5B-2948-9A8E-64FBA409A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8A91A-05D0-4540-BBC2-538E98A7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F922-D6DB-6643-A798-2DC2FD2186D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5C0D0-55F1-4341-B3C4-970C1CDA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FBA40-B7AE-4C44-8EC1-C96B3132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8C79-198B-204A-957B-6E184C2C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0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B987-8728-BA4E-A52A-817F31D7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712A8-3BF4-C44C-A1EE-6689BCC33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ACAF1-BFCA-BC42-93C9-AD5B5DF6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F922-D6DB-6643-A798-2DC2FD2186D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327C3-4F5B-294C-8508-2DA5A85C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FFFC2-B79B-CB4E-BB48-EF80E54A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8C79-198B-204A-957B-6E184C2C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6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A56C1D-F031-E041-961A-B03CAA129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CDFF3-9A13-154A-98AE-3C0B27576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83077-A30D-1C43-B6E4-7A6BB6C9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F922-D6DB-6643-A798-2DC2FD2186D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FB5B1-411F-0D42-ADE4-23A7D03F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1B358-B057-2F42-9D9D-D3D6A841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8C79-198B-204A-957B-6E184C2C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2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7FA7-8A59-494A-906A-7462E73B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BEEE-7763-A34C-B0F2-63671B6C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5C41F-CB12-D649-9328-75BE4BB6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F922-D6DB-6643-A798-2DC2FD2186D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98222-E675-1F49-87F1-87F2292B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542B-4936-6046-A0C1-8E2D5195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8C79-198B-204A-957B-6E184C2C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0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3921-BB83-6D4F-B644-0B6EE800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B0070-3B31-D748-9993-9CBF1149F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77811-3C14-C14E-B798-B8C635DF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F922-D6DB-6643-A798-2DC2FD2186D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4A2E4-7EC4-1F4C-8B46-4FA26A7E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86260-DA8B-5C43-A00D-0E913640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8C79-198B-204A-957B-6E184C2C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3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94FB-9ADF-0A4B-9E35-6F20A859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D169-A801-8D48-B101-FE21E51C2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7269A-849C-1043-BB25-BB620F44E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03842-A96E-154C-ABD8-6D2A0643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F922-D6DB-6643-A798-2DC2FD2186D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AADBD-D952-0E41-BA16-F3CDAFAA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132B2-A344-C245-B87B-CEEB6089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8C79-198B-204A-957B-6E184C2C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5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A1F9-7324-AE48-804D-ACCDEEABC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5F536-74AF-FC4C-A6E3-1F3F7A52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805B0-FB29-CE4D-8CFF-45064F53E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00329-BF3D-2345-9F54-5BECAFC31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CEC95-2489-D44D-A6D1-2FAD1B357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B13C1-AEDD-324D-AAC4-7C624613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F922-D6DB-6643-A798-2DC2FD2186D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BE0F9-FB78-C847-A224-D176AA81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868C6-4C6C-7545-8E1B-AE86C59E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8C79-198B-204A-957B-6E184C2C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6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E99E-F1EB-B143-9909-7B38F38F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21679-D0AA-3743-8022-6F9BAC74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F922-D6DB-6643-A798-2DC2FD2186D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446AE-41C2-6040-9267-C81090EC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5CC17-22DA-6F48-92E4-BF4D1476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8C79-198B-204A-957B-6E184C2C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0631F-EEC7-1E44-9951-4F8F8874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F922-D6DB-6643-A798-2DC2FD2186D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84F3C-9348-B943-89EA-4778312D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A5CF8-515E-1841-B6C0-3371D7BC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8C79-198B-204A-957B-6E184C2C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1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337B-0DD7-554F-9ACA-C03316B6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B63E6-D7A9-0040-9EA9-6B49BF94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A81B6-0ABD-0D43-9B4D-3995964BB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16121-52F4-104F-B9A8-1FA7139A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F922-D6DB-6643-A798-2DC2FD2186D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5AA1E-020B-A848-8CCD-41B1CDB3B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67573-3E32-F24F-B135-E867E612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8C79-198B-204A-957B-6E184C2C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4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86111-4292-F340-BE10-024F3A8D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3C556F-9838-7649-9447-A29AF13CD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F1E13-2541-F742-8C1A-5FBFF7BDA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D80B-1DE3-DD4C-B0F8-9180BC42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F922-D6DB-6643-A798-2DC2FD2186D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FCC01-6C44-C348-86BA-35F79D3E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4E7F5-0BDF-3F4D-B81E-36803015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8C79-198B-204A-957B-6E184C2C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4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4614B-55DE-1E4C-9160-6E390C42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D5B17-DD6A-DC40-A38C-E34751998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549A1-50CA-0046-B196-3CEEEB0DD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BF922-D6DB-6643-A798-2DC2FD2186D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56706-0FC2-3C4F-9F31-CAA45A258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47B4-EEFD-D94A-B000-2EFC40D1B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E8C79-198B-204A-957B-6E184C2C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AC33-7FCC-414A-B5DA-0C19654CD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496" y="92348"/>
            <a:ext cx="11183007" cy="2682383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Which is the Best Overall Cache Simulator?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FA672-6646-2D45-A5C6-3A4152F64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Tufts EECE 0193</a:t>
            </a:r>
          </a:p>
          <a:p>
            <a:endParaRPr lang="en-US" dirty="0"/>
          </a:p>
          <a:p>
            <a:r>
              <a:rPr lang="en-US" dirty="0"/>
              <a:t>Morgan </a:t>
            </a:r>
            <a:r>
              <a:rPr lang="en-US" dirty="0" err="1"/>
              <a:t>Rockett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9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FE42-3341-1C48-9B54-6C20B8E7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D24C-83C5-3F4B-ACC6-769E0923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Evaluate the use of non-volatile memories for in-memory computing applications using </a:t>
            </a:r>
            <a:r>
              <a:rPr lang="en-US" b="1" dirty="0" err="1"/>
              <a:t>NeuroSim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Compare your results with a traditional accelerator architecture (e.g. </a:t>
            </a:r>
            <a:r>
              <a:rPr lang="en-US" dirty="0" err="1"/>
              <a:t>NVDLA+NVSim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(https://</a:t>
            </a:r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/>
              <a:t>neurosim</a:t>
            </a:r>
            <a:r>
              <a:rPr lang="en-US" b="1" dirty="0"/>
              <a:t>/MLP_NeuroSim_V3.0)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3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63FE-4881-DB4D-9FC6-E03B5800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Goal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F5876-E9B6-EB4D-A2A2-CA6C15677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Compare state-of-the-art cache simulators </a:t>
            </a:r>
          </a:p>
          <a:p>
            <a:endParaRPr lang="en-US" dirty="0"/>
          </a:p>
          <a:p>
            <a:r>
              <a:rPr lang="en-US" dirty="0" err="1"/>
              <a:t>NVSim</a:t>
            </a:r>
            <a:r>
              <a:rPr lang="en-US" dirty="0"/>
              <a:t>, Cacti, </a:t>
            </a:r>
            <a:r>
              <a:rPr lang="en-US" dirty="0" err="1"/>
              <a:t>Neurosim</a:t>
            </a:r>
            <a:endParaRPr lang="en-US" dirty="0"/>
          </a:p>
          <a:p>
            <a:endParaRPr lang="en-US" dirty="0"/>
          </a:p>
          <a:p>
            <a:r>
              <a:rPr lang="en-US" dirty="0"/>
              <a:t>Accuracy</a:t>
            </a:r>
          </a:p>
          <a:p>
            <a:endParaRPr lang="en-US" dirty="0"/>
          </a:p>
          <a:p>
            <a:r>
              <a:rPr lang="en-US" dirty="0"/>
              <a:t>Runtime</a:t>
            </a:r>
          </a:p>
          <a:p>
            <a:endParaRPr lang="en-US" dirty="0"/>
          </a:p>
          <a:p>
            <a:r>
              <a:rPr lang="en-US" dirty="0" err="1"/>
              <a:t>eNVM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STTRAM</a:t>
            </a:r>
          </a:p>
          <a:p>
            <a:pPr lvl="1"/>
            <a:r>
              <a:rPr lang="en-US" dirty="0"/>
              <a:t>RRAM</a:t>
            </a:r>
          </a:p>
          <a:p>
            <a:pPr lvl="1"/>
            <a:r>
              <a:rPr lang="en-US" dirty="0"/>
              <a:t>SRAM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3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6B6D-3C24-BA44-B439-06E64398B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32" y="257044"/>
            <a:ext cx="10515600" cy="1325563"/>
          </a:xfrm>
        </p:spPr>
        <p:txBody>
          <a:bodyPr/>
          <a:lstStyle/>
          <a:p>
            <a:r>
              <a:rPr lang="en-US" dirty="0"/>
              <a:t>Background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2934E-1647-A543-B1FE-E9589FF41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86" y="1837981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Wide adoption vs promising alternatives</a:t>
            </a:r>
          </a:p>
          <a:p>
            <a:endParaRPr lang="en-US" dirty="0"/>
          </a:p>
          <a:p>
            <a:r>
              <a:rPr lang="en-US" dirty="0"/>
              <a:t>Worth the ramp up to learn</a:t>
            </a:r>
          </a:p>
          <a:p>
            <a:pPr marL="0" indent="0">
              <a:buNone/>
            </a:pPr>
            <a:r>
              <a:rPr lang="en-US" dirty="0"/>
              <a:t>a new technology?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Password cracking contest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Tufts Research HPC Clusters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Nvidia P100, A100 GPUs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Intel Xeon Server Chips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No thanks, we&amp;#39;re too busy | Thankful, Business, Marketing courses">
            <a:extLst>
              <a:ext uri="{FF2B5EF4-FFF2-40B4-BE49-F238E27FC236}">
                <a16:creationId xmlns:a16="http://schemas.microsoft.com/office/drawing/2014/main" id="{2CCA2B87-68FC-8545-8B00-209BEC8D9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538" y="2554014"/>
            <a:ext cx="6600390" cy="421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58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4F92-4F92-994B-A5F1-458ED066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Resources and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B315B-9713-6A4E-A3F7-F94A17CAE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All configuration settings and design strategy</a:t>
            </a:r>
          </a:p>
          <a:p>
            <a:endParaRPr lang="en-US" dirty="0"/>
          </a:p>
          <a:p>
            <a:r>
              <a:rPr lang="en-US" dirty="0"/>
              <a:t>Will create a script to create parallel batch job files</a:t>
            </a:r>
          </a:p>
          <a:p>
            <a:endParaRPr lang="en-US" dirty="0"/>
          </a:p>
          <a:p>
            <a:r>
              <a:rPr lang="en-US" dirty="0"/>
              <a:t>Will write another script to launch all jobs to Nvidia P100 / A100 GPU’s and save output data to logs</a:t>
            </a:r>
          </a:p>
          <a:p>
            <a:endParaRPr lang="en-US" dirty="0"/>
          </a:p>
          <a:p>
            <a:r>
              <a:rPr lang="en-US" dirty="0"/>
              <a:t>Cronjob to email the progress updates</a:t>
            </a:r>
          </a:p>
          <a:p>
            <a:endParaRPr lang="en-US" dirty="0"/>
          </a:p>
          <a:p>
            <a:r>
              <a:rPr lang="en-US" dirty="0"/>
              <a:t>Run time for each experiment on each simulator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Graphs comparing </a:t>
            </a:r>
            <a:r>
              <a:rPr lang="en-US" dirty="0" err="1"/>
              <a:t>eNVM</a:t>
            </a:r>
            <a:r>
              <a:rPr lang="en-US" dirty="0"/>
              <a:t> cells for power, R/W energy, latency; paper with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1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1CEB-B7C8-2C44-B8DC-CB8DA87C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23539-2814-F04D-B435-71195522E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 that </a:t>
            </a:r>
            <a:r>
              <a:rPr lang="en-US" dirty="0" err="1"/>
              <a:t>Neurosim</a:t>
            </a:r>
            <a:r>
              <a:rPr lang="en-US" dirty="0"/>
              <a:t> will be more accurate than </a:t>
            </a:r>
            <a:r>
              <a:rPr lang="en-US" dirty="0" err="1"/>
              <a:t>NVSim</a:t>
            </a:r>
            <a:r>
              <a:rPr lang="en-US" dirty="0"/>
              <a:t> and Cacti</a:t>
            </a:r>
          </a:p>
          <a:p>
            <a:endParaRPr lang="en-US" dirty="0"/>
          </a:p>
          <a:p>
            <a:r>
              <a:rPr lang="en-US" dirty="0"/>
              <a:t>Predict </a:t>
            </a:r>
            <a:r>
              <a:rPr lang="en-US" dirty="0" err="1"/>
              <a:t>Neurosim</a:t>
            </a:r>
            <a:r>
              <a:rPr lang="en-US" dirty="0"/>
              <a:t> will be slower given initial simulation results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Is </a:t>
            </a:r>
            <a:r>
              <a:rPr lang="en-US" dirty="0" err="1"/>
              <a:t>Neurosim</a:t>
            </a:r>
            <a:r>
              <a:rPr lang="en-US" dirty="0"/>
              <a:t> practical for the average user? </a:t>
            </a:r>
          </a:p>
          <a:p>
            <a:endParaRPr lang="en-US" dirty="0"/>
          </a:p>
          <a:p>
            <a:r>
              <a:rPr lang="en-US" dirty="0"/>
              <a:t>Diminishing returns or worth the [predicted] overhead?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A942-3B66-F84C-B95C-0318FA33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2052" name="Picture 4" descr="Intel® Xeon® W-2195 Processor (24.75M Cache, 2.30 GHz)">
            <a:extLst>
              <a:ext uri="{FF2B5EF4-FFF2-40B4-BE49-F238E27FC236}">
                <a16:creationId xmlns:a16="http://schemas.microsoft.com/office/drawing/2014/main" id="{9B8096B4-B71D-F94B-8CFE-21B6AC124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43" y="2222671"/>
            <a:ext cx="2635078" cy="263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VIDIA Ampere Architecture In-Depth | NVIDIA Developer Blog">
            <a:extLst>
              <a:ext uri="{FF2B5EF4-FFF2-40B4-BE49-F238E27FC236}">
                <a16:creationId xmlns:a16="http://schemas.microsoft.com/office/drawing/2014/main" id="{77BE077D-E211-A647-8371-221985602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19" y="1431840"/>
            <a:ext cx="8438292" cy="474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69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284</Words>
  <Application>Microsoft Macintosh PowerPoint</Application>
  <PresentationFormat>Widescreen</PresentationFormat>
  <Paragraphs>80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 Which is the Best Overall Cache Simulator?</vt:lpstr>
      <vt:lpstr>Project Description</vt:lpstr>
      <vt:lpstr>Main Goal of Project</vt:lpstr>
      <vt:lpstr>Background &amp; Motivation</vt:lpstr>
      <vt:lpstr>Proposed Resources and Deliverables</vt:lpstr>
      <vt:lpstr>Expected Outcomes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Which is the Best Cache Simulator?</dc:title>
  <dc:creator>Rockett, Morgan</dc:creator>
  <cp:lastModifiedBy>Rockett, Morgan</cp:lastModifiedBy>
  <cp:revision>4</cp:revision>
  <dcterms:created xsi:type="dcterms:W3CDTF">2021-11-10T16:50:14Z</dcterms:created>
  <dcterms:modified xsi:type="dcterms:W3CDTF">2021-11-10T18:12:39Z</dcterms:modified>
</cp:coreProperties>
</file>