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10"/>
  </p:notesMasterIdLst>
  <p:sldIdLst>
    <p:sldId id="256" r:id="rId3"/>
    <p:sldId id="257" r:id="rId4"/>
    <p:sldId id="262" r:id="rId5"/>
    <p:sldId id="265" r:id="rId6"/>
    <p:sldId id="266" r:id="rId7"/>
    <p:sldId id="267" r:id="rId8"/>
    <p:sldId id="268" r:id="rId9"/>
  </p:sldIdLst>
  <p:sldSz cx="24377650" cy="13716000"/>
  <p:notesSz cx="6858000" cy="9144000"/>
  <p:embeddedFontLst>
    <p:embeddedFont>
      <p:font typeface="Source Sans Pro" panose="020B050303040302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4D8A5B-E83D-4121-9DBB-22BCB02DC567}">
  <a:tblStyle styleId="{B14D8A5B-E83D-4121-9DBB-22BCB02DC5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738" y="-90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573486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af8b391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5af8b391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8798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22013288" y="743131"/>
            <a:ext cx="673466" cy="6734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2037953" y="819459"/>
            <a:ext cx="624135" cy="49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‹nº›</a:t>
            </a:fld>
            <a:endParaRPr sz="2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698266" y="12849033"/>
            <a:ext cx="324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Rocketzera</a:t>
            </a:r>
            <a:endParaRPr sz="2400" b="0" i="0" u="none" strike="noStrike" cap="none">
              <a:solidFill>
                <a:srgbClr val="BFBFB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2645839" y="711762"/>
            <a:ext cx="716100" cy="716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900" b="1" i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8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8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8699909" y="12667341"/>
            <a:ext cx="402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D8D8D8"/>
                </a:solidFill>
                <a:latin typeface="Roboto"/>
                <a:ea typeface="Roboto"/>
                <a:cs typeface="Roboto"/>
                <a:sym typeface="Roboto"/>
              </a:rPr>
              <a:t>WWW.YOURDOMAIN.COM</a:t>
            </a:r>
            <a:endParaRPr sz="2400" b="0" i="0">
              <a:solidFill>
                <a:srgbClr val="D8D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698266" y="12667341"/>
            <a:ext cx="186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Rocketzera</a:t>
            </a:r>
            <a:endParaRPr sz="24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22647138" y="799387"/>
            <a:ext cx="69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2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220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25" y="0"/>
            <a:ext cx="24377700" cy="13716000"/>
          </a:xfrm>
          <a:prstGeom prst="rect">
            <a:avLst/>
          </a:prstGeom>
          <a:gradFill>
            <a:gsLst>
              <a:gs pos="0">
                <a:srgbClr val="293039">
                  <a:alpha val="83921"/>
                </a:srgbClr>
              </a:gs>
              <a:gs pos="100000">
                <a:srgbClr val="041B31">
                  <a:alpha val="67843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10411400" y="11398850"/>
            <a:ext cx="1354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Apresentado por Danilo Mendes</a:t>
            </a:r>
            <a:endParaRPr sz="32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1236383" y="4896610"/>
            <a:ext cx="22177130" cy="3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2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00" b="1" dirty="0" err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Rocketzera</a:t>
            </a:r>
            <a:r>
              <a:rPr lang="en-US" sz="13600" b="1" i="0" u="none" strike="noStrike" cap="none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/>
          </a:p>
          <a:p>
            <a:pPr marL="0" marR="0" lvl="0" indent="0" algn="ctr" rtl="0">
              <a:lnSpc>
                <a:spcPct val="992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Clean Architecture</a:t>
            </a:r>
            <a:endParaRPr sz="136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926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6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860233" y="-8479704"/>
            <a:ext cx="14192400" cy="1419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4214127" y="487774"/>
            <a:ext cx="72039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QUE É</a:t>
            </a:r>
            <a:r>
              <a:rPr lang="en-US" sz="80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80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4603948" y="1610025"/>
            <a:ext cx="6409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DADADA"/>
                </a:solidFill>
                <a:latin typeface="Roboto"/>
                <a:ea typeface="Roboto"/>
                <a:cs typeface="Roboto"/>
                <a:sym typeface="Roboto"/>
              </a:rPr>
              <a:t>CLEAN ARCHITECTURE</a:t>
            </a:r>
            <a:endParaRPr sz="4500" b="1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l="32935" r="32935"/>
          <a:stretch/>
        </p:blipFill>
        <p:spPr>
          <a:xfrm>
            <a:off x="1597160" y="0"/>
            <a:ext cx="8661900" cy="1421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2521" y="100970"/>
                </a:moveTo>
                <a:lnTo>
                  <a:pt x="92970" y="101293"/>
                </a:lnTo>
                <a:cubicBezTo>
                  <a:pt x="93457" y="101644"/>
                  <a:pt x="93457" y="101995"/>
                  <a:pt x="93944" y="102346"/>
                </a:cubicBezTo>
                <a:close/>
                <a:moveTo>
                  <a:pt x="89724" y="98116"/>
                </a:moveTo>
                <a:lnTo>
                  <a:pt x="91557" y="100037"/>
                </a:lnTo>
                <a:lnTo>
                  <a:pt x="92521" y="100970"/>
                </a:lnTo>
                <a:lnTo>
                  <a:pt x="91509" y="100239"/>
                </a:lnTo>
                <a:cubicBezTo>
                  <a:pt x="91022" y="99545"/>
                  <a:pt x="90048" y="98667"/>
                  <a:pt x="89561" y="98141"/>
                </a:cubicBezTo>
                <a:close/>
                <a:moveTo>
                  <a:pt x="12481" y="0"/>
                </a:moveTo>
                <a:lnTo>
                  <a:pt x="120000" y="0"/>
                </a:lnTo>
                <a:lnTo>
                  <a:pt x="119731" y="4275"/>
                </a:lnTo>
                <a:cubicBezTo>
                  <a:pt x="118757" y="9016"/>
                  <a:pt x="117783" y="13572"/>
                  <a:pt x="115371" y="17610"/>
                </a:cubicBezTo>
                <a:cubicBezTo>
                  <a:pt x="113910" y="18664"/>
                  <a:pt x="110966" y="20771"/>
                  <a:pt x="109527" y="21649"/>
                </a:cubicBezTo>
                <a:cubicBezTo>
                  <a:pt x="107070" y="25862"/>
                  <a:pt x="105631" y="30068"/>
                  <a:pt x="105122" y="34457"/>
                </a:cubicBezTo>
                <a:cubicBezTo>
                  <a:pt x="104170" y="38838"/>
                  <a:pt x="104170" y="43228"/>
                  <a:pt x="104170" y="47617"/>
                </a:cubicBezTo>
                <a:cubicBezTo>
                  <a:pt x="104657" y="52166"/>
                  <a:pt x="105122" y="56555"/>
                  <a:pt x="106118" y="60944"/>
                </a:cubicBezTo>
                <a:lnTo>
                  <a:pt x="108998" y="74013"/>
                </a:lnTo>
                <a:lnTo>
                  <a:pt x="108791" y="73683"/>
                </a:lnTo>
                <a:cubicBezTo>
                  <a:pt x="108182" y="72785"/>
                  <a:pt x="107568" y="71909"/>
                  <a:pt x="107070" y="71119"/>
                </a:cubicBezTo>
                <a:cubicBezTo>
                  <a:pt x="107579" y="72172"/>
                  <a:pt x="108066" y="73050"/>
                  <a:pt x="109018" y="74104"/>
                </a:cubicBezTo>
                <a:lnTo>
                  <a:pt x="108998" y="74013"/>
                </a:lnTo>
                <a:lnTo>
                  <a:pt x="110479" y="76378"/>
                </a:lnTo>
                <a:cubicBezTo>
                  <a:pt x="110966" y="77256"/>
                  <a:pt x="111475" y="77958"/>
                  <a:pt x="111475" y="78660"/>
                </a:cubicBezTo>
                <a:cubicBezTo>
                  <a:pt x="111962" y="79363"/>
                  <a:pt x="111962" y="79889"/>
                  <a:pt x="111475" y="80065"/>
                </a:cubicBezTo>
                <a:cubicBezTo>
                  <a:pt x="110014" y="81118"/>
                  <a:pt x="109018" y="81996"/>
                  <a:pt x="108553" y="83050"/>
                </a:cubicBezTo>
                <a:cubicBezTo>
                  <a:pt x="108066" y="83928"/>
                  <a:pt x="107579" y="84981"/>
                  <a:pt x="107579" y="86034"/>
                </a:cubicBezTo>
                <a:cubicBezTo>
                  <a:pt x="107579" y="87080"/>
                  <a:pt x="108066" y="88309"/>
                  <a:pt x="108553" y="89362"/>
                </a:cubicBezTo>
                <a:cubicBezTo>
                  <a:pt x="109018" y="89889"/>
                  <a:pt x="109018" y="90591"/>
                  <a:pt x="109527" y="91118"/>
                </a:cubicBezTo>
                <a:cubicBezTo>
                  <a:pt x="110479" y="91645"/>
                  <a:pt x="110966" y="92347"/>
                  <a:pt x="111475" y="92874"/>
                </a:cubicBezTo>
                <a:cubicBezTo>
                  <a:pt x="109018" y="93225"/>
                  <a:pt x="108553" y="94278"/>
                  <a:pt x="108553" y="95507"/>
                </a:cubicBezTo>
                <a:cubicBezTo>
                  <a:pt x="109018" y="97079"/>
                  <a:pt x="110966" y="98667"/>
                  <a:pt x="112914" y="100415"/>
                </a:cubicBezTo>
                <a:cubicBezTo>
                  <a:pt x="113910" y="101117"/>
                  <a:pt x="114862" y="101995"/>
                  <a:pt x="115858" y="102697"/>
                </a:cubicBezTo>
                <a:cubicBezTo>
                  <a:pt x="116323" y="103224"/>
                  <a:pt x="116810" y="103575"/>
                  <a:pt x="117319" y="103926"/>
                </a:cubicBezTo>
                <a:cubicBezTo>
                  <a:pt x="117783" y="104278"/>
                  <a:pt x="118270" y="104629"/>
                  <a:pt x="118757" y="104980"/>
                </a:cubicBezTo>
                <a:cubicBezTo>
                  <a:pt x="117783" y="104629"/>
                  <a:pt x="116810" y="104278"/>
                  <a:pt x="115858" y="103751"/>
                </a:cubicBezTo>
                <a:cubicBezTo>
                  <a:pt x="115371" y="103400"/>
                  <a:pt x="114862" y="102873"/>
                  <a:pt x="114375" y="102346"/>
                </a:cubicBezTo>
                <a:cubicBezTo>
                  <a:pt x="112914" y="101995"/>
                  <a:pt x="112427" y="102697"/>
                  <a:pt x="112427" y="103224"/>
                </a:cubicBezTo>
                <a:cubicBezTo>
                  <a:pt x="111962" y="103926"/>
                  <a:pt x="111475" y="104629"/>
                  <a:pt x="110479" y="104102"/>
                </a:cubicBezTo>
                <a:cubicBezTo>
                  <a:pt x="108553" y="103400"/>
                  <a:pt x="107070" y="102179"/>
                  <a:pt x="106118" y="100942"/>
                </a:cubicBezTo>
                <a:cubicBezTo>
                  <a:pt x="105122" y="99713"/>
                  <a:pt x="104170" y="98308"/>
                  <a:pt x="103196" y="97438"/>
                </a:cubicBezTo>
                <a:cubicBezTo>
                  <a:pt x="103196" y="97438"/>
                  <a:pt x="103196" y="97438"/>
                  <a:pt x="100761" y="97782"/>
                </a:cubicBezTo>
                <a:cubicBezTo>
                  <a:pt x="101248" y="98484"/>
                  <a:pt x="102222" y="99186"/>
                  <a:pt x="102709" y="99888"/>
                </a:cubicBezTo>
                <a:cubicBezTo>
                  <a:pt x="103196" y="100415"/>
                  <a:pt x="104170" y="101117"/>
                  <a:pt x="104657" y="101644"/>
                </a:cubicBezTo>
                <a:cubicBezTo>
                  <a:pt x="105122" y="101995"/>
                  <a:pt x="105631" y="102346"/>
                  <a:pt x="105631" y="102522"/>
                </a:cubicBezTo>
                <a:cubicBezTo>
                  <a:pt x="106118" y="102873"/>
                  <a:pt x="106605" y="103224"/>
                  <a:pt x="106605" y="103575"/>
                </a:cubicBezTo>
                <a:cubicBezTo>
                  <a:pt x="107579" y="104102"/>
                  <a:pt x="108066" y="104804"/>
                  <a:pt x="109018" y="105507"/>
                </a:cubicBezTo>
                <a:cubicBezTo>
                  <a:pt x="111475" y="108667"/>
                  <a:pt x="109018" y="110239"/>
                  <a:pt x="106605" y="109545"/>
                </a:cubicBezTo>
                <a:cubicBezTo>
                  <a:pt x="104657" y="108667"/>
                  <a:pt x="103196" y="107789"/>
                  <a:pt x="101735" y="106736"/>
                </a:cubicBezTo>
                <a:cubicBezTo>
                  <a:pt x="100274" y="105682"/>
                  <a:pt x="98813" y="104629"/>
                  <a:pt x="97839" y="103400"/>
                </a:cubicBezTo>
                <a:cubicBezTo>
                  <a:pt x="96378" y="102346"/>
                  <a:pt x="95405" y="101117"/>
                  <a:pt x="94431" y="100072"/>
                </a:cubicBezTo>
                <a:cubicBezTo>
                  <a:pt x="92970" y="98843"/>
                  <a:pt x="91996" y="97782"/>
                  <a:pt x="91022" y="96736"/>
                </a:cubicBezTo>
                <a:cubicBezTo>
                  <a:pt x="91752" y="97520"/>
                  <a:pt x="91387" y="97819"/>
                  <a:pt x="90542" y="97994"/>
                </a:cubicBezTo>
                <a:lnTo>
                  <a:pt x="89724" y="98116"/>
                </a:lnTo>
                <a:lnTo>
                  <a:pt x="89447" y="97826"/>
                </a:lnTo>
                <a:cubicBezTo>
                  <a:pt x="88111" y="96379"/>
                  <a:pt x="86893" y="94976"/>
                  <a:pt x="85665" y="93576"/>
                </a:cubicBezTo>
                <a:cubicBezTo>
                  <a:pt x="83230" y="90591"/>
                  <a:pt x="80817" y="87782"/>
                  <a:pt x="78382" y="84630"/>
                </a:cubicBezTo>
                <a:cubicBezTo>
                  <a:pt x="78382" y="84630"/>
                  <a:pt x="78382" y="84630"/>
                  <a:pt x="75925" y="84805"/>
                </a:cubicBezTo>
                <a:cubicBezTo>
                  <a:pt x="75925" y="84805"/>
                  <a:pt x="75925" y="84805"/>
                  <a:pt x="77408" y="87080"/>
                </a:cubicBezTo>
                <a:cubicBezTo>
                  <a:pt x="75925" y="87080"/>
                  <a:pt x="73512" y="87439"/>
                  <a:pt x="72539" y="87614"/>
                </a:cubicBezTo>
                <a:cubicBezTo>
                  <a:pt x="71078" y="86210"/>
                  <a:pt x="69617" y="84446"/>
                  <a:pt x="68156" y="82699"/>
                </a:cubicBezTo>
                <a:cubicBezTo>
                  <a:pt x="67669" y="82172"/>
                  <a:pt x="67669" y="81821"/>
                  <a:pt x="67182" y="81294"/>
                </a:cubicBezTo>
                <a:cubicBezTo>
                  <a:pt x="66695" y="80767"/>
                  <a:pt x="66695" y="80416"/>
                  <a:pt x="66208" y="79889"/>
                </a:cubicBezTo>
                <a:cubicBezTo>
                  <a:pt x="65234" y="79012"/>
                  <a:pt x="64747" y="78134"/>
                  <a:pt x="63773" y="77256"/>
                </a:cubicBezTo>
                <a:cubicBezTo>
                  <a:pt x="63286" y="76378"/>
                  <a:pt x="62312" y="75684"/>
                  <a:pt x="61825" y="74982"/>
                </a:cubicBezTo>
                <a:cubicBezTo>
                  <a:pt x="60851" y="74279"/>
                  <a:pt x="60364" y="73753"/>
                  <a:pt x="59390" y="73401"/>
                </a:cubicBezTo>
                <a:cubicBezTo>
                  <a:pt x="57929" y="72516"/>
                  <a:pt x="55981" y="72348"/>
                  <a:pt x="54033" y="73050"/>
                </a:cubicBezTo>
                <a:cubicBezTo>
                  <a:pt x="54033" y="73050"/>
                  <a:pt x="54033" y="73050"/>
                  <a:pt x="55029" y="75325"/>
                </a:cubicBezTo>
                <a:cubicBezTo>
                  <a:pt x="53546" y="75325"/>
                  <a:pt x="51133" y="75508"/>
                  <a:pt x="51133" y="75508"/>
                </a:cubicBezTo>
                <a:cubicBezTo>
                  <a:pt x="51598" y="76729"/>
                  <a:pt x="51598" y="77958"/>
                  <a:pt x="52085" y="79187"/>
                </a:cubicBezTo>
                <a:cubicBezTo>
                  <a:pt x="52572" y="80416"/>
                  <a:pt x="53081" y="81645"/>
                  <a:pt x="53546" y="83050"/>
                </a:cubicBezTo>
                <a:cubicBezTo>
                  <a:pt x="54520" y="85683"/>
                  <a:pt x="55494" y="88141"/>
                  <a:pt x="56468" y="90416"/>
                </a:cubicBezTo>
                <a:cubicBezTo>
                  <a:pt x="56468" y="90416"/>
                  <a:pt x="54033" y="90767"/>
                  <a:pt x="52572" y="90942"/>
                </a:cubicBezTo>
                <a:cubicBezTo>
                  <a:pt x="51598" y="89713"/>
                  <a:pt x="51133" y="88660"/>
                  <a:pt x="50137" y="87614"/>
                </a:cubicBezTo>
                <a:cubicBezTo>
                  <a:pt x="50624" y="88309"/>
                  <a:pt x="51133" y="89187"/>
                  <a:pt x="51133" y="89713"/>
                </a:cubicBezTo>
                <a:cubicBezTo>
                  <a:pt x="51133" y="90416"/>
                  <a:pt x="51133" y="90942"/>
                  <a:pt x="50624" y="91469"/>
                </a:cubicBezTo>
                <a:cubicBezTo>
                  <a:pt x="50137" y="92347"/>
                  <a:pt x="49673" y="93225"/>
                  <a:pt x="49186" y="93751"/>
                </a:cubicBezTo>
                <a:cubicBezTo>
                  <a:pt x="48676" y="94805"/>
                  <a:pt x="48676" y="96034"/>
                  <a:pt x="49673" y="97438"/>
                </a:cubicBezTo>
                <a:cubicBezTo>
                  <a:pt x="50137" y="98843"/>
                  <a:pt x="51133" y="100415"/>
                  <a:pt x="52572" y="101995"/>
                </a:cubicBezTo>
                <a:cubicBezTo>
                  <a:pt x="55494" y="105331"/>
                  <a:pt x="59877" y="109010"/>
                  <a:pt x="63286" y="112346"/>
                </a:cubicBezTo>
                <a:cubicBezTo>
                  <a:pt x="64260" y="113575"/>
                  <a:pt x="61825" y="113926"/>
                  <a:pt x="60851" y="114109"/>
                </a:cubicBezTo>
                <a:cubicBezTo>
                  <a:pt x="62312" y="115330"/>
                  <a:pt x="63773" y="116208"/>
                  <a:pt x="65234" y="117262"/>
                </a:cubicBezTo>
                <a:lnTo>
                  <a:pt x="67765" y="120000"/>
                </a:lnTo>
                <a:lnTo>
                  <a:pt x="64108" y="120000"/>
                </a:lnTo>
                <a:lnTo>
                  <a:pt x="60181" y="117141"/>
                </a:lnTo>
                <a:cubicBezTo>
                  <a:pt x="58720" y="116022"/>
                  <a:pt x="57320" y="114891"/>
                  <a:pt x="55981" y="113750"/>
                </a:cubicBezTo>
                <a:cubicBezTo>
                  <a:pt x="50624" y="109193"/>
                  <a:pt x="46242" y="104453"/>
                  <a:pt x="42368" y="99713"/>
                </a:cubicBezTo>
                <a:cubicBezTo>
                  <a:pt x="37985" y="95156"/>
                  <a:pt x="34576" y="90416"/>
                  <a:pt x="31167" y="85683"/>
                </a:cubicBezTo>
                <a:cubicBezTo>
                  <a:pt x="28245" y="81118"/>
                  <a:pt x="24836" y="76378"/>
                  <a:pt x="20941" y="71813"/>
                </a:cubicBezTo>
                <a:cubicBezTo>
                  <a:pt x="19989" y="69363"/>
                  <a:pt x="16580" y="70943"/>
                  <a:pt x="15584" y="68485"/>
                </a:cubicBezTo>
                <a:cubicBezTo>
                  <a:pt x="15097" y="67256"/>
                  <a:pt x="14632" y="66028"/>
                  <a:pt x="14145" y="64982"/>
                </a:cubicBezTo>
                <a:cubicBezTo>
                  <a:pt x="11688" y="66203"/>
                  <a:pt x="8788" y="65150"/>
                  <a:pt x="8301" y="63921"/>
                </a:cubicBezTo>
                <a:cubicBezTo>
                  <a:pt x="4892" y="58654"/>
                  <a:pt x="2457" y="53051"/>
                  <a:pt x="997" y="47441"/>
                </a:cubicBezTo>
                <a:cubicBezTo>
                  <a:pt x="-463" y="41999"/>
                  <a:pt x="-463" y="36564"/>
                  <a:pt x="1970" y="31824"/>
                </a:cubicBezTo>
                <a:cubicBezTo>
                  <a:pt x="3431" y="28137"/>
                  <a:pt x="4405" y="24633"/>
                  <a:pt x="4892" y="19893"/>
                </a:cubicBezTo>
                <a:cubicBezTo>
                  <a:pt x="3431" y="19893"/>
                  <a:pt x="3431" y="19893"/>
                  <a:pt x="1970" y="19893"/>
                </a:cubicBezTo>
                <a:cubicBezTo>
                  <a:pt x="4892" y="19893"/>
                  <a:pt x="1970" y="17610"/>
                  <a:pt x="3431" y="16381"/>
                </a:cubicBezTo>
                <a:cubicBezTo>
                  <a:pt x="4892" y="16381"/>
                  <a:pt x="4892" y="16381"/>
                  <a:pt x="6353" y="16381"/>
                </a:cubicBezTo>
                <a:cubicBezTo>
                  <a:pt x="7327" y="16381"/>
                  <a:pt x="7792" y="15328"/>
                  <a:pt x="7792" y="14099"/>
                </a:cubicBezTo>
                <a:cubicBezTo>
                  <a:pt x="9275" y="14099"/>
                  <a:pt x="9275" y="14099"/>
                  <a:pt x="10249" y="14099"/>
                </a:cubicBezTo>
                <a:cubicBezTo>
                  <a:pt x="9275" y="11825"/>
                  <a:pt x="12197" y="9542"/>
                  <a:pt x="9740" y="7084"/>
                </a:cubicBezTo>
                <a:cubicBezTo>
                  <a:pt x="11223" y="7260"/>
                  <a:pt x="11223" y="7260"/>
                  <a:pt x="12684" y="7260"/>
                </a:cubicBezTo>
                <a:cubicBezTo>
                  <a:pt x="11223" y="6031"/>
                  <a:pt x="14632" y="3748"/>
                  <a:pt x="12197" y="2527"/>
                </a:cubicBezTo>
                <a:cubicBezTo>
                  <a:pt x="13149" y="2527"/>
                  <a:pt x="13149" y="2527"/>
                  <a:pt x="14632" y="2527"/>
                </a:cubicBezTo>
                <a:cubicBezTo>
                  <a:pt x="13149" y="2527"/>
                  <a:pt x="12197" y="2527"/>
                  <a:pt x="12197" y="1299"/>
                </a:cubicBezTo>
                <a:cubicBezTo>
                  <a:pt x="12319" y="858"/>
                  <a:pt x="12410" y="462"/>
                  <a:pt x="12471" y="10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</p:pic>
      <p:pic>
        <p:nvPicPr>
          <p:cNvPr id="1026" name="Picture 2" descr="https://lh4.googleusercontent.com/TN1YFoZyUn9DJNYKBSFp380UPlSJzu55r3UehtJZ6a_i1aEtS7yuXd8JfVoVmxDtjd4zXlwESc784LMaM-K92OZELo90mBO4Icfrq1cnIUDdw5kBT2ffVXAjn7ITw8x42fdbA_sbQ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85" y="2394825"/>
            <a:ext cx="22525731" cy="1014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1"/>
          <p:cNvCxnSpPr/>
          <p:nvPr/>
        </p:nvCxnSpPr>
        <p:spPr>
          <a:xfrm>
            <a:off x="12218577" y="3749978"/>
            <a:ext cx="0" cy="996334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7" name="Google Shape;107;p11"/>
          <p:cNvSpPr txBox="1">
            <a:spLocks noGrp="1"/>
          </p:cNvSpPr>
          <p:nvPr>
            <p:ph type="sldNum" idx="4294967295"/>
          </p:nvPr>
        </p:nvSpPr>
        <p:spPr>
          <a:xfrm>
            <a:off x="18892838" y="12712700"/>
            <a:ext cx="548481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399" b="0" i="0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fld>
            <a:endParaRPr sz="2399" b="0" i="0">
              <a:solidFill>
                <a:srgbClr val="B9B9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5060033" y="1249129"/>
            <a:ext cx="13753528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Princípios</a:t>
            </a:r>
            <a:r>
              <a:rPr lang="en-US" sz="64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do Clean Architecture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subtitle text here</a:t>
            </a:r>
            <a:endParaRPr sz="34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13380995" y="5034241"/>
            <a:ext cx="5244505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98" b="1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Inversão de dependências</a:t>
            </a:r>
            <a:endParaRPr sz="3998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833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99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5637273" y="7122954"/>
            <a:ext cx="5244505" cy="122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98" b="1" dirty="0" smtClean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Arquitetura incremental</a:t>
            </a:r>
            <a:endParaRPr sz="3998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833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99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1"/>
          <p:cNvSpPr txBox="1"/>
          <p:nvPr/>
        </p:nvSpPr>
        <p:spPr>
          <a:xfrm>
            <a:off x="13380995" y="9499133"/>
            <a:ext cx="5244505" cy="122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98" b="1" dirty="0" smtClean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Regras de negócio 100% testáveis</a:t>
            </a:r>
            <a:endParaRPr sz="3998" b="1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833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99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5637273" y="3348766"/>
            <a:ext cx="5244505" cy="122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8" b="1" dirty="0" err="1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Arquitetura</a:t>
            </a:r>
            <a:r>
              <a:rPr lang="en-US" sz="3998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com </a:t>
            </a:r>
            <a:r>
              <a:rPr lang="en-US" sz="3998" b="1" dirty="0" err="1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foco</a:t>
            </a:r>
            <a:r>
              <a:rPr lang="en-US" sz="3998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998" b="1" dirty="0" err="1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</a:t>
            </a:r>
            <a:r>
              <a:rPr lang="en-US" sz="3998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998" b="1" dirty="0" err="1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regra</a:t>
            </a:r>
            <a:r>
              <a:rPr lang="en-US" sz="3998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3998" b="1" dirty="0" err="1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negócio</a:t>
            </a:r>
            <a:endParaRPr sz="3998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833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99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12075625" y="3553844"/>
            <a:ext cx="329564" cy="329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12075625" y="5171509"/>
            <a:ext cx="329564" cy="329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12075625" y="7319925"/>
            <a:ext cx="329564" cy="329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12075625" y="9655247"/>
            <a:ext cx="329564" cy="329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3969835"/>
            <a:ext cx="24377649" cy="6936058"/>
          </a:xfrm>
          <a:prstGeom prst="rect">
            <a:avLst/>
          </a:prstGeom>
          <a:solidFill>
            <a:schemeClr val="accent3">
              <a:alpha val="84705"/>
            </a:schemeClr>
          </a:solidFill>
          <a:ln>
            <a:noFill/>
          </a:ln>
        </p:spPr>
        <p:txBody>
          <a:bodyPr spcFirstLastPara="1" wrap="square" lIns="96375" tIns="96375" rIns="96375" bIns="963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6900465" y="777090"/>
            <a:ext cx="1063534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Exemplo</a:t>
            </a:r>
            <a:r>
              <a:rPr lang="en-US" sz="64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64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separação</a:t>
            </a:r>
            <a:r>
              <a:rPr lang="en-US" sz="64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64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pacotes</a:t>
            </a:r>
            <a:endParaRPr dirty="0"/>
          </a:p>
        </p:txBody>
      </p:sp>
      <p:sp>
        <p:nvSpPr>
          <p:cNvPr id="157" name="Google Shape;157;p14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15618294" y="6014519"/>
            <a:ext cx="7009932" cy="25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 Priority</a:t>
            </a:r>
            <a:endParaRPr sz="10000"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2177265" y="6858000"/>
            <a:ext cx="9446399" cy="206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noAutofit/>
          </a:bodyPr>
          <a:lstStyle/>
          <a:p>
            <a:pPr marL="0" marR="0" lvl="0" indent="0" algn="l" rtl="0">
              <a:lnSpc>
                <a:spcPct val="14235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“Mobile social media refers to the combination of mobile devices and social media. This is a group of mobile marketing applications” 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2435917" y="6029682"/>
            <a:ext cx="440947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3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HAPPY CUSTOMERS</a:t>
            </a:r>
            <a:endParaRPr sz="3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4"/>
          <p:cNvPicPr preferRelativeResize="0"/>
          <p:nvPr/>
        </p:nvPicPr>
        <p:blipFill rotWithShape="1">
          <a:blip r:embed="rId3">
            <a:alphaModFix/>
          </a:blip>
          <a:srcRect t="24707" b="24712"/>
          <a:stretch/>
        </p:blipFill>
        <p:spPr>
          <a:xfrm>
            <a:off x="0" y="3969834"/>
            <a:ext cx="24377700" cy="6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 preferRelativeResize="0"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772" t="-45131" r="80168" b="42682"/>
          <a:stretch/>
        </p:blipFill>
        <p:spPr bwMode="auto">
          <a:xfrm>
            <a:off x="-14454135" y="-3871192"/>
            <a:ext cx="29650765" cy="164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l="9" r="19"/>
          <a:stretch/>
        </p:blipFill>
        <p:spPr>
          <a:xfrm>
            <a:off x="0" y="0"/>
            <a:ext cx="243777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/>
          <p:nvPr/>
        </p:nvSpPr>
        <p:spPr>
          <a:xfrm>
            <a:off x="15433288" y="0"/>
            <a:ext cx="8944362" cy="13716000"/>
          </a:xfrm>
          <a:prstGeom prst="rect">
            <a:avLst/>
          </a:prstGeom>
          <a:solidFill>
            <a:schemeClr val="accent6">
              <a:alpha val="63921"/>
            </a:schemeClr>
          </a:solidFill>
          <a:ln>
            <a:noFill/>
          </a:ln>
        </p:spPr>
        <p:txBody>
          <a:bodyPr spcFirstLastPara="1" wrap="square" lIns="96375" tIns="96375" rIns="96375" bIns="963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18226380" y="2579947"/>
            <a:ext cx="4401846" cy="25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 b="1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Pros</a:t>
            </a:r>
            <a:endParaRPr sz="100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16102363" y="5887450"/>
            <a:ext cx="6757638" cy="687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noAutofit/>
          </a:bodyPr>
          <a:lstStyle/>
          <a:p>
            <a:pPr marL="571500" marR="0" lvl="0" indent="-57150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Poder</a:t>
            </a:r>
            <a:endParaRPr lang="en-US" sz="4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marR="0" lvl="0" indent="-57150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Flexibilidade</a:t>
            </a:r>
            <a:endParaRPr lang="en-US" sz="4000" dirty="0" smtClean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marR="0" lvl="0" indent="-57150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Adiar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decisões</a:t>
            </a:r>
            <a:endParaRPr lang="en-US" sz="4000" dirty="0" smtClean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marR="0" lvl="0" indent="-57150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Alta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manutenção</a:t>
            </a:r>
            <a:endParaRPr lang="en-US" sz="4000" dirty="0" smtClean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marR="0" lvl="0" indent="-57150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Rápida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implementação</a:t>
            </a:r>
            <a:endParaRPr lang="en-US" sz="4000" dirty="0" smtClean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marR="0" lvl="0" indent="-57150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Testes</a:t>
            </a:r>
          </a:p>
          <a:p>
            <a:pPr marL="571500" marR="0" lvl="0" indent="-57150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Testes de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Integração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/>
          </a:p>
        </p:txBody>
      </p:sp>
      <p:sp>
        <p:nvSpPr>
          <p:cNvPr id="2" name="AutoShape 2" descr="Resultado de imagem para pros e contr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pros e contr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https://thumbs.jusbr.com/filters:format(webp)/imgs.jusbr.com/publications/artigos/images/pros-e-contras-do-concurso-publico-jpg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https://thumbs.jusbr.com/filters:format(webp)/imgs.jusbr.com/publications/artigos/images/pros-e-contras-do-concurso-publico-jpg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8" name="Picture 10" descr="Resultado de imagem para pros e cont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584" y="4497262"/>
            <a:ext cx="15917871" cy="490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l="12" r="13"/>
          <a:stretch/>
        </p:blipFill>
        <p:spPr>
          <a:xfrm>
            <a:off x="0" y="0"/>
            <a:ext cx="24377649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6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spcFirstLastPara="1" wrap="square" lIns="96375" tIns="96375" rIns="96375" bIns="963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704821" y="2579947"/>
            <a:ext cx="4003284" cy="25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 b="1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</a:t>
            </a:r>
            <a:endParaRPr sz="100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10" descr="Resultado de imagem para pros e cont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465" y="4497262"/>
            <a:ext cx="15917871" cy="490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69;p15"/>
          <p:cNvSpPr txBox="1"/>
          <p:nvPr/>
        </p:nvSpPr>
        <p:spPr>
          <a:xfrm>
            <a:off x="1542755" y="5887450"/>
            <a:ext cx="6757638" cy="687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noAutofit/>
          </a:bodyPr>
          <a:lstStyle/>
          <a:p>
            <a:pPr marL="571500" marR="0" lvl="0" indent="-571500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Curva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aprendizado</a:t>
            </a:r>
            <a:endParaRPr lang="en-US" sz="4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marR="0" lvl="0" indent="-571500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Mais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classes,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mais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pacotes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…</a:t>
            </a:r>
          </a:p>
          <a:p>
            <a:pPr marL="571500" marR="0" lvl="0" indent="-571500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Complexidade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 do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projeto</a:t>
            </a:r>
            <a:endParaRPr lang="en-US" sz="4000" dirty="0" smtClean="0">
              <a:solidFill>
                <a:schemeClr val="lt1"/>
              </a:solidFill>
              <a:latin typeface="Source Sans Pro"/>
              <a:sym typeface="Source Sans Pro"/>
            </a:endParaRPr>
          </a:p>
          <a:p>
            <a:pPr marL="571500" marR="0" lvl="0" indent="-571500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Para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projetos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pequenos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,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isso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pode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facilmente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ser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exagerado</a:t>
            </a:r>
            <a:endParaRPr lang="en-US" sz="4000" dirty="0" smtClean="0">
              <a:solidFill>
                <a:schemeClr val="lt1"/>
              </a:solidFill>
              <a:latin typeface="Source Sans Pro"/>
              <a:sym typeface="Source Sans Pro"/>
            </a:endParaRPr>
          </a:p>
          <a:p>
            <a:pPr marL="571500" marR="0" lvl="0" indent="-571500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Código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duplicado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lets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" y="0"/>
            <a:ext cx="21177658" cy="126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6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 proposal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78B6"/>
      </a:accent1>
      <a:accent2>
        <a:srgbClr val="009EEB"/>
      </a:accent2>
      <a:accent3>
        <a:srgbClr val="424F5A"/>
      </a:accent3>
      <a:accent4>
        <a:srgbClr val="0178B6"/>
      </a:accent4>
      <a:accent5>
        <a:srgbClr val="C1CEDA"/>
      </a:accent5>
      <a:accent6>
        <a:srgbClr val="009EEB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mpany Profile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B7D5"/>
      </a:accent1>
      <a:accent2>
        <a:srgbClr val="03D1AF"/>
      </a:accent2>
      <a:accent3>
        <a:srgbClr val="E69E00"/>
      </a:accent3>
      <a:accent4>
        <a:srgbClr val="FF7043"/>
      </a:accent4>
      <a:accent5>
        <a:srgbClr val="2E2E35"/>
      </a:accent5>
      <a:accent6>
        <a:srgbClr val="999AA0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112</Words>
  <Application>Microsoft Office PowerPoint</Application>
  <PresentationFormat>Personalizar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Source Sans Pro</vt:lpstr>
      <vt:lpstr>Roboto</vt:lpstr>
      <vt:lpstr>Lato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TIO BIGA</cp:lastModifiedBy>
  <cp:revision>5</cp:revision>
  <dcterms:modified xsi:type="dcterms:W3CDTF">2019-06-04T06:58:14Z</dcterms:modified>
</cp:coreProperties>
</file>