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703976E-63B5-4DA7-AF41-7EB387192E9F}"/>
              </a:ext>
            </a:extLst>
          </p:cNvPr>
          <p:cNvSpPr/>
          <p:nvPr/>
        </p:nvSpPr>
        <p:spPr>
          <a:xfrm>
            <a:off x="419449" y="218114"/>
            <a:ext cx="3548543" cy="1904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Potential Customer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us</a:t>
            </a:r>
            <a:r>
              <a:rPr lang="de-DE" dirty="0"/>
              <a:t> on Google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Portals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D04B36F-69C8-4AEF-BE0D-BE8406981449}"/>
              </a:ext>
            </a:extLst>
          </p:cNvPr>
          <p:cNvSpPr/>
          <p:nvPr/>
        </p:nvSpPr>
        <p:spPr>
          <a:xfrm>
            <a:off x="5437463" y="218114"/>
            <a:ext cx="3144475" cy="1904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PC </a:t>
            </a:r>
            <a:r>
              <a:rPr lang="de-DE" dirty="0" err="1"/>
              <a:t>visit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Website and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around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127D63-1F07-4124-8F40-0C809FA1D870}"/>
              </a:ext>
            </a:extLst>
          </p:cNvPr>
          <p:cNvSpPr/>
          <p:nvPr/>
        </p:nvSpPr>
        <p:spPr>
          <a:xfrm>
            <a:off x="419450" y="2515559"/>
            <a:ext cx="3548542" cy="2007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PC find the </a:t>
            </a:r>
            <a:r>
              <a:rPr lang="de-DE" dirty="0" err="1"/>
              <a:t>Contactdoc</a:t>
            </a:r>
            <a:r>
              <a:rPr lang="de-DE" dirty="0"/>
              <a:t>. Look </a:t>
            </a:r>
            <a:r>
              <a:rPr lang="de-DE" dirty="0" err="1"/>
              <a:t>there</a:t>
            </a:r>
            <a:endParaRPr lang="de-DE" dirty="0"/>
          </a:p>
        </p:txBody>
      </p:sp>
      <p:pic>
        <p:nvPicPr>
          <p:cNvPr id="7" name="2018-11-12 16-51-37">
            <a:hlinkClick r:id="" action="ppaction://media"/>
            <a:extLst>
              <a:ext uri="{FF2B5EF4-FFF2-40B4-BE49-F238E27FC236}">
                <a16:creationId xmlns:a16="http://schemas.microsoft.com/office/drawing/2014/main" id="{7E9DFE7C-9E65-4DA5-A0A2-8F2CF15282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69250" y="2468459"/>
            <a:ext cx="6573334" cy="410833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8142187-C4E1-4367-B838-B4E5780B6CB7}"/>
              </a:ext>
            </a:extLst>
          </p:cNvPr>
          <p:cNvSpPr txBox="1"/>
          <p:nvPr/>
        </p:nvSpPr>
        <p:spPr>
          <a:xfrm>
            <a:off x="503339" y="310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4536D04-750F-43B4-8C93-5778FB01D482}"/>
              </a:ext>
            </a:extLst>
          </p:cNvPr>
          <p:cNvSpPr txBox="1"/>
          <p:nvPr/>
        </p:nvSpPr>
        <p:spPr>
          <a:xfrm>
            <a:off x="5281010" y="310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A6F53B-B64B-4FBC-BC41-CB2B8F51DEA1}"/>
              </a:ext>
            </a:extLst>
          </p:cNvPr>
          <p:cNvSpPr txBox="1"/>
          <p:nvPr/>
        </p:nvSpPr>
        <p:spPr>
          <a:xfrm>
            <a:off x="363239" y="25691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8B7D39E-4D91-4E9C-A4E6-15CB0F57DC47}"/>
              </a:ext>
            </a:extLst>
          </p:cNvPr>
          <p:cNvSpPr txBox="1"/>
          <p:nvPr/>
        </p:nvSpPr>
        <p:spPr>
          <a:xfrm>
            <a:off x="4273070" y="246845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3.1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3BBB341-972A-4054-8ACB-C410B73B5057}"/>
              </a:ext>
            </a:extLst>
          </p:cNvPr>
          <p:cNvCxnSpPr>
            <a:cxnSpLocks/>
          </p:cNvCxnSpPr>
          <p:nvPr/>
        </p:nvCxnSpPr>
        <p:spPr>
          <a:xfrm>
            <a:off x="2718033" y="3833769"/>
            <a:ext cx="2491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96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3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703976E-63B5-4DA7-AF41-7EB387192E9F}"/>
              </a:ext>
            </a:extLst>
          </p:cNvPr>
          <p:cNvSpPr/>
          <p:nvPr/>
        </p:nvSpPr>
        <p:spPr>
          <a:xfrm>
            <a:off x="419450" y="285225"/>
            <a:ext cx="3456264" cy="1895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PC send </a:t>
            </a:r>
            <a:r>
              <a:rPr lang="de-DE" dirty="0" err="1"/>
              <a:t>us</a:t>
            </a:r>
            <a:r>
              <a:rPr lang="de-DE" dirty="0"/>
              <a:t> an </a:t>
            </a:r>
            <a:r>
              <a:rPr lang="de-DE" dirty="0" err="1"/>
              <a:t>inquiry</a:t>
            </a:r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D04B36F-69C8-4AEF-BE0D-BE8406981449}"/>
              </a:ext>
            </a:extLst>
          </p:cNvPr>
          <p:cNvSpPr/>
          <p:nvPr/>
        </p:nvSpPr>
        <p:spPr>
          <a:xfrm>
            <a:off x="4346895" y="285225"/>
            <a:ext cx="3295475" cy="1895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the </a:t>
            </a:r>
            <a:r>
              <a:rPr lang="de-DE" dirty="0" err="1"/>
              <a:t>request</a:t>
            </a:r>
            <a:r>
              <a:rPr lang="de-DE" dirty="0"/>
              <a:t> and </a:t>
            </a: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PC </a:t>
            </a:r>
            <a:r>
              <a:rPr lang="de-DE" dirty="0" err="1"/>
              <a:t>receives</a:t>
            </a:r>
            <a:r>
              <a:rPr lang="de-DE" dirty="0"/>
              <a:t> a link.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127D63-1F07-4124-8F40-0C809FA1D870}"/>
              </a:ext>
            </a:extLst>
          </p:cNvPr>
          <p:cNvSpPr/>
          <p:nvPr/>
        </p:nvSpPr>
        <p:spPr>
          <a:xfrm>
            <a:off x="8316287" y="266348"/>
            <a:ext cx="3456263" cy="1914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The link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portal</a:t>
            </a:r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59187EB-8AD2-44B7-A2FC-2298671895DD}"/>
              </a:ext>
            </a:extLst>
          </p:cNvPr>
          <p:cNvSpPr/>
          <p:nvPr/>
        </p:nvSpPr>
        <p:spPr>
          <a:xfrm>
            <a:off x="536897" y="3429000"/>
            <a:ext cx="3582097" cy="2493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portal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calender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possible </a:t>
            </a:r>
            <a:r>
              <a:rPr lang="de-DE" dirty="0" err="1"/>
              <a:t>introductory</a:t>
            </a:r>
            <a:r>
              <a:rPr lang="de-DE" dirty="0"/>
              <a:t> </a:t>
            </a:r>
            <a:r>
              <a:rPr lang="de-DE" dirty="0" err="1"/>
              <a:t>dates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displayed</a:t>
            </a:r>
            <a:r>
              <a:rPr lang="de-DE" dirty="0"/>
              <a:t> in 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. The link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portal</a:t>
            </a:r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4E5CC18-3952-4855-8A16-627FE1E9396A}"/>
              </a:ext>
            </a:extLst>
          </p:cNvPr>
          <p:cNvSpPr/>
          <p:nvPr/>
        </p:nvSpPr>
        <p:spPr>
          <a:xfrm>
            <a:off x="8316287" y="3500306"/>
            <a:ext cx="3456263" cy="1914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PC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looking</a:t>
            </a:r>
            <a:r>
              <a:rPr lang="de-DE" dirty="0"/>
              <a:t> for an </a:t>
            </a:r>
            <a:r>
              <a:rPr lang="de-DE" dirty="0" err="1"/>
              <a:t>appointment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02D9946-5099-45D0-A8ED-CCB67BCAAF4C}"/>
              </a:ext>
            </a:extLst>
          </p:cNvPr>
          <p:cNvSpPr txBox="1"/>
          <p:nvPr/>
        </p:nvSpPr>
        <p:spPr>
          <a:xfrm>
            <a:off x="223991" y="285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774FE38-09F2-4FAD-A2FE-4C86EDEB490B}"/>
              </a:ext>
            </a:extLst>
          </p:cNvPr>
          <p:cNvSpPr txBox="1"/>
          <p:nvPr/>
        </p:nvSpPr>
        <p:spPr>
          <a:xfrm>
            <a:off x="4190442" y="285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CACD454-FB36-409D-8946-C14845C7E76D}"/>
              </a:ext>
            </a:extLst>
          </p:cNvPr>
          <p:cNvSpPr txBox="1"/>
          <p:nvPr/>
        </p:nvSpPr>
        <p:spPr>
          <a:xfrm>
            <a:off x="8232112" y="285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5823CC-3353-47E4-AB89-A71000362934}"/>
              </a:ext>
            </a:extLst>
          </p:cNvPr>
          <p:cNvSpPr txBox="1"/>
          <p:nvPr/>
        </p:nvSpPr>
        <p:spPr>
          <a:xfrm>
            <a:off x="262997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16CB7D8-A832-44F3-B681-6F6DFD845D84}"/>
              </a:ext>
            </a:extLst>
          </p:cNvPr>
          <p:cNvSpPr txBox="1"/>
          <p:nvPr/>
        </p:nvSpPr>
        <p:spPr>
          <a:xfrm>
            <a:off x="8232112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7542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703976E-63B5-4DA7-AF41-7EB387192E9F}"/>
              </a:ext>
            </a:extLst>
          </p:cNvPr>
          <p:cNvSpPr/>
          <p:nvPr/>
        </p:nvSpPr>
        <p:spPr>
          <a:xfrm>
            <a:off x="419450" y="285225"/>
            <a:ext cx="3456264" cy="1895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After the </a:t>
            </a:r>
            <a:r>
              <a:rPr lang="de-DE" dirty="0" err="1"/>
              <a:t>introductory</a:t>
            </a:r>
            <a:r>
              <a:rPr lang="de-DE" dirty="0"/>
              <a:t> </a:t>
            </a:r>
            <a:r>
              <a:rPr lang="de-DE" dirty="0" err="1"/>
              <a:t>appointment</a:t>
            </a:r>
            <a:r>
              <a:rPr lang="de-DE" dirty="0"/>
              <a:t>, the PC will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the </a:t>
            </a:r>
            <a:r>
              <a:rPr lang="de-DE" dirty="0" err="1"/>
              <a:t>extended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portal</a:t>
            </a:r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D04B36F-69C8-4AEF-BE0D-BE8406981449}"/>
              </a:ext>
            </a:extLst>
          </p:cNvPr>
          <p:cNvSpPr/>
          <p:nvPr/>
        </p:nvSpPr>
        <p:spPr>
          <a:xfrm>
            <a:off x="8415560" y="285225"/>
            <a:ext cx="3295475" cy="1895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Access </a:t>
            </a:r>
            <a:r>
              <a:rPr lang="de-DE" dirty="0" err="1"/>
              <a:t>to</a:t>
            </a:r>
            <a:r>
              <a:rPr lang="de-DE" dirty="0"/>
              <a:t> the </a:t>
            </a:r>
            <a:r>
              <a:rPr lang="de-DE" dirty="0" err="1"/>
              <a:t>extended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portal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valid for 7 </a:t>
            </a:r>
            <a:r>
              <a:rPr lang="de-DE" dirty="0" err="1"/>
              <a:t>days</a:t>
            </a:r>
            <a:r>
              <a:rPr lang="de-DE" dirty="0"/>
              <a:t>,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PC must </a:t>
            </a:r>
            <a:r>
              <a:rPr lang="de-DE" dirty="0" err="1"/>
              <a:t>have</a:t>
            </a:r>
            <a:r>
              <a:rPr lang="de-DE" dirty="0"/>
              <a:t> registered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9127D63-1F07-4124-8F40-0C809FA1D870}"/>
              </a:ext>
            </a:extLst>
          </p:cNvPr>
          <p:cNvSpPr/>
          <p:nvPr/>
        </p:nvSpPr>
        <p:spPr>
          <a:xfrm>
            <a:off x="419450" y="2933002"/>
            <a:ext cx="5718496" cy="3487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Extended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portal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„must </a:t>
            </a:r>
            <a:r>
              <a:rPr lang="de-DE" dirty="0" err="1"/>
              <a:t>haves</a:t>
            </a:r>
            <a:r>
              <a:rPr lang="de-DE" dirty="0"/>
              <a:t>“, </a:t>
            </a:r>
            <a:r>
              <a:rPr lang="de-DE" dirty="0" err="1"/>
              <a:t>which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completed</a:t>
            </a:r>
            <a:r>
              <a:rPr lang="de-DE" dirty="0"/>
              <a:t> and </a:t>
            </a:r>
            <a:r>
              <a:rPr lang="de-DE" dirty="0" err="1"/>
              <a:t>confirmed</a:t>
            </a:r>
            <a:r>
              <a:rPr lang="de-DE" dirty="0"/>
              <a:t> by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the „nice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“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BADC5D3-EA7C-4DD7-BB5D-3797742872E9}"/>
              </a:ext>
            </a:extLst>
          </p:cNvPr>
          <p:cNvSpPr/>
          <p:nvPr/>
        </p:nvSpPr>
        <p:spPr>
          <a:xfrm>
            <a:off x="8415559" y="3429000"/>
            <a:ext cx="3295475" cy="1895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PC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reminders</a:t>
            </a:r>
            <a:r>
              <a:rPr lang="de-DE" dirty="0"/>
              <a:t> for </a:t>
            </a:r>
            <a:r>
              <a:rPr lang="de-DE" dirty="0" err="1"/>
              <a:t>deadline</a:t>
            </a:r>
            <a:r>
              <a:rPr lang="de-DE" dirty="0"/>
              <a:t> </a:t>
            </a:r>
            <a:r>
              <a:rPr lang="de-DE" dirty="0" err="1"/>
              <a:t>compliance</a:t>
            </a:r>
            <a:r>
              <a:rPr lang="de-DE" dirty="0"/>
              <a:t> on the </a:t>
            </a:r>
            <a:r>
              <a:rPr lang="de-DE" dirty="0" err="1"/>
              <a:t>app</a:t>
            </a:r>
            <a:r>
              <a:rPr lang="de-DE" dirty="0"/>
              <a:t>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4656FA-3C04-44BC-A7C7-E1A9C758EA5E}"/>
              </a:ext>
            </a:extLst>
          </p:cNvPr>
          <p:cNvSpPr txBox="1"/>
          <p:nvPr/>
        </p:nvSpPr>
        <p:spPr>
          <a:xfrm>
            <a:off x="419450" y="106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EDF785-0810-4AE3-A3E8-EE2C0F0FD5E3}"/>
              </a:ext>
            </a:extLst>
          </p:cNvPr>
          <p:cNvSpPr txBox="1"/>
          <p:nvPr/>
        </p:nvSpPr>
        <p:spPr>
          <a:xfrm>
            <a:off x="8159835" y="1067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686E6B9-942D-46BA-B6B2-69B4D4D4329E}"/>
              </a:ext>
            </a:extLst>
          </p:cNvPr>
          <p:cNvSpPr txBox="1"/>
          <p:nvPr/>
        </p:nvSpPr>
        <p:spPr>
          <a:xfrm>
            <a:off x="419450" y="31731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5BCDE91-0BC8-48FD-A545-6CFE697D5F1C}"/>
              </a:ext>
            </a:extLst>
          </p:cNvPr>
          <p:cNvSpPr txBox="1"/>
          <p:nvPr/>
        </p:nvSpPr>
        <p:spPr>
          <a:xfrm>
            <a:off x="8223955" y="31731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2107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09127D63-1F07-4124-8F40-0C809FA1D870}"/>
              </a:ext>
            </a:extLst>
          </p:cNvPr>
          <p:cNvSpPr/>
          <p:nvPr/>
        </p:nvSpPr>
        <p:spPr>
          <a:xfrm>
            <a:off x="3236752" y="270544"/>
            <a:ext cx="5718496" cy="3487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=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Special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and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providers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.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Service </a:t>
            </a:r>
            <a:r>
              <a:rPr lang="de-DE" dirty="0" err="1"/>
              <a:t>providers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themselves</a:t>
            </a:r>
            <a:r>
              <a:rPr lang="de-DE" dirty="0"/>
              <a:t>, e.g.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28640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09127D63-1F07-4124-8F40-0C809FA1D870}"/>
              </a:ext>
            </a:extLst>
          </p:cNvPr>
          <p:cNvSpPr/>
          <p:nvPr/>
        </p:nvSpPr>
        <p:spPr>
          <a:xfrm>
            <a:off x="2873928" y="999862"/>
            <a:ext cx="6444143" cy="4858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Task:</a:t>
            </a:r>
          </a:p>
          <a:p>
            <a:pPr algn="ctr"/>
            <a:r>
              <a:rPr lang="de-DE" dirty="0"/>
              <a:t>-  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the </a:t>
            </a:r>
            <a:r>
              <a:rPr lang="de-DE" dirty="0" err="1"/>
              <a:t>website</a:t>
            </a:r>
            <a:r>
              <a:rPr lang="de-DE" dirty="0"/>
              <a:t> on CMS </a:t>
            </a:r>
            <a:r>
              <a:rPr lang="de-DE" dirty="0" err="1"/>
              <a:t>basis</a:t>
            </a:r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 dirty="0" err="1"/>
              <a:t>Creating</a:t>
            </a:r>
            <a:r>
              <a:rPr lang="de-DE" dirty="0"/>
              <a:t> an </a:t>
            </a:r>
            <a:r>
              <a:rPr lang="de-DE" dirty="0" err="1"/>
              <a:t>app</a:t>
            </a:r>
            <a:r>
              <a:rPr lang="de-DE" dirty="0"/>
              <a:t> for the </a:t>
            </a:r>
            <a:r>
              <a:rPr lang="de-DE" dirty="0" err="1"/>
              <a:t>customer</a:t>
            </a:r>
            <a:r>
              <a:rPr lang="de-DE" dirty="0"/>
              <a:t> and for </a:t>
            </a:r>
            <a:r>
              <a:rPr lang="de-DE" dirty="0" err="1"/>
              <a:t>us</a:t>
            </a:r>
            <a:r>
              <a:rPr lang="de-DE" dirty="0"/>
              <a:t>. This </a:t>
            </a:r>
            <a:r>
              <a:rPr lang="de-DE" dirty="0" err="1"/>
              <a:t>allows</a:t>
            </a:r>
            <a:r>
              <a:rPr lang="de-DE" dirty="0"/>
              <a:t> the </a:t>
            </a:r>
            <a:r>
              <a:rPr lang="de-DE" dirty="0" err="1"/>
              <a:t>customer</a:t>
            </a:r>
            <a:r>
              <a:rPr lang="de-DE" dirty="0"/>
              <a:t> in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cutomer</a:t>
            </a:r>
            <a:r>
              <a:rPr lang="de-DE" dirty="0"/>
              <a:t> </a:t>
            </a:r>
            <a:r>
              <a:rPr lang="de-DE" dirty="0" err="1"/>
              <a:t>portal</a:t>
            </a:r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 dirty="0"/>
              <a:t>Store Customer </a:t>
            </a:r>
            <a:r>
              <a:rPr lang="de-DE" dirty="0" err="1"/>
              <a:t>data</a:t>
            </a:r>
            <a:r>
              <a:rPr lang="de-DE" dirty="0"/>
              <a:t> for </a:t>
            </a:r>
            <a:r>
              <a:rPr lang="de-DE" dirty="0" err="1"/>
              <a:t>newsletter</a:t>
            </a:r>
            <a:r>
              <a:rPr lang="de-DE" dirty="0"/>
              <a:t> and </a:t>
            </a:r>
            <a:r>
              <a:rPr lang="de-DE" dirty="0" err="1"/>
              <a:t>reminder</a:t>
            </a:r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portal</a:t>
            </a:r>
            <a:endParaRPr lang="de-DE" dirty="0"/>
          </a:p>
          <a:p>
            <a:pPr marL="285750" indent="-285750" algn="ctr">
              <a:buFontTx/>
              <a:buChar char="-"/>
            </a:pPr>
            <a:r>
              <a:rPr lang="de-DE" dirty="0"/>
              <a:t>Very simple and </a:t>
            </a:r>
            <a:r>
              <a:rPr lang="de-DE" dirty="0" err="1"/>
              <a:t>attractive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. 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Website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the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Achalm Hof and PC.</a:t>
            </a:r>
          </a:p>
          <a:p>
            <a:pPr marL="285750" indent="-285750" algn="ctr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8461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257</Words>
  <Application>Microsoft Office PowerPoint</Application>
  <PresentationFormat>Breitbild</PresentationFormat>
  <Paragraphs>37</Paragraphs>
  <Slides>5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Netz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Hausch</dc:creator>
  <cp:lastModifiedBy>Sebastian Hausch</cp:lastModifiedBy>
  <cp:revision>11</cp:revision>
  <dcterms:created xsi:type="dcterms:W3CDTF">2018-11-12T15:44:26Z</dcterms:created>
  <dcterms:modified xsi:type="dcterms:W3CDTF">2018-11-12T18:26:59Z</dcterms:modified>
</cp:coreProperties>
</file>