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EC93-4829-47C7-A1B7-4C03D8506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DB8C5-3DA7-4615-8F52-6548BE4C6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2C4D2-A074-470D-A045-FF0D572B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E193-D9E1-47C9-9A65-73A9307B90EA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605B9-B6C9-429B-833C-10B4E3D2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72284-CD83-4C34-80CE-A6EC4946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61AE-02E4-4601-8D67-3C8ECA34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3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D0E6-8901-460E-B7CE-0E5636DB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31B0C-590E-4A12-8361-62E8A376D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60216-37DC-4208-92B3-6D53A0B0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E193-D9E1-47C9-9A65-73A9307B90EA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06BEB-56D0-463E-BE94-155AB4C3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485E-FBDC-42F7-89A5-D00A4D12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61AE-02E4-4601-8D67-3C8ECA34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9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DB698-2F6E-4125-9F42-18D76286D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89041-12C8-45DC-8A5A-5F240FA7B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43FDE-B73F-41CE-964C-DFE82E11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E193-D9E1-47C9-9A65-73A9307B90EA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9925-67CB-4F96-89E5-32892B8A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230F2-B9FE-47C0-A169-027F457E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61AE-02E4-4601-8D67-3C8ECA34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6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CDB5-454D-4A6A-9E6A-223E19F5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2316E-B829-4D84-AAEC-B17CDD391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850A0-C9BC-429C-B01A-9938D6B5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E193-D9E1-47C9-9A65-73A9307B90EA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6C7DB-EC21-4304-95D3-6A12B2EB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59DA-B28E-4374-A8BE-C7D9078F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61AE-02E4-4601-8D67-3C8ECA34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33BD-CBF1-4751-82EF-8C244FE9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7C180-E985-4997-A355-B15E312F4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88D18-96B9-43FF-86B6-BF76192E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E193-D9E1-47C9-9A65-73A9307B90EA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87B1-6B12-4D55-BA2F-F1272591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EC84A-36F9-4001-BB34-CB4FA6B1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61AE-02E4-4601-8D67-3C8ECA34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7944-4D14-4D15-A3C9-3FEF6FB7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884C7-1C8B-433D-9D41-E55E47EB3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85A8D-497F-4086-9DA3-F143C132E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0560D-90CC-4A83-9316-61D06696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E193-D9E1-47C9-9A65-73A9307B90EA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AF480-0295-49D8-91C8-4D02FA70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58BFE-D3FD-4B55-86E4-BEDC016D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61AE-02E4-4601-8D67-3C8ECA34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6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540D-B841-4C21-8D1F-E13FF469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6373D-A472-4BBA-82D8-9925C36DF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303CE-3F2F-4AC3-902F-4A48F24F8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151A7-96C6-4E5C-8A7D-A2CC0A8F6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3D15E-CB3C-4F55-B5F8-68024AFA7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FAA6C-CF74-476D-9387-58F17E75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E193-D9E1-47C9-9A65-73A9307B90EA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8670F-4D75-4E3D-B881-92998769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4F4E5-99FD-4253-8F25-65D61792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61AE-02E4-4601-8D67-3C8ECA34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3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8495-9506-4B23-A31D-8038C9B8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ADD84-CCC9-4F46-86DD-8D152EE0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E193-D9E1-47C9-9A65-73A9307B90EA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CBC33-3FA2-407A-84E7-FFF43D95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01412-B426-4A03-AF47-2628D95B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61AE-02E4-4601-8D67-3C8ECA34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4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4EF76-E956-46DB-9884-443373CF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E193-D9E1-47C9-9A65-73A9307B90EA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0740C-EADB-45BB-92CA-C1C95AEE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7B2D0-1E92-4CAB-9179-F2F4DAD5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61AE-02E4-4601-8D67-3C8ECA34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3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9375-E604-42CE-AC19-080878F4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37FB5-2EBC-4762-9EA1-BA766FD5D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4495D-5CF2-4459-A069-C9D75ECD6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0793C-BC76-4D23-A43B-E3EFCCA5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E193-D9E1-47C9-9A65-73A9307B90EA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326D0-07DF-46D4-B706-55AAC5B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2FDBF-E436-4F1E-9E9D-93907F96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61AE-02E4-4601-8D67-3C8ECA34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0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DE22-4C6D-492E-BF41-670619B9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33301-419F-43F2-BCAD-EA9E2269D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2CD1D-A364-498F-A8B7-C67F08BE8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F643E-BA5D-43A9-9C01-2A0CC447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E193-D9E1-47C9-9A65-73A9307B90EA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45E98-2756-4DAF-AA14-B183F946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F92B6-F964-43EC-BCCF-C5A635F2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61AE-02E4-4601-8D67-3C8ECA34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2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7CE7-4DDC-4692-9EB3-7B6F4C59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CEA3-BB24-4BAC-8D2C-9E5D999AE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691C6-4EB5-49C5-A3C2-F2DAD3D77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3E193-D9E1-47C9-9A65-73A9307B90EA}" type="datetimeFigureOut">
              <a:rPr lang="en-US" smtClean="0"/>
              <a:t>24-Jun-20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29A76-E2A1-4236-97BF-0BE82D7A5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0F4C8-B26A-4ABB-BA8D-89D5BC253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761AE-02E4-4601-8D67-3C8ECA34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1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724AA5-2EB5-47DB-B301-17B0852F4C04}"/>
              </a:ext>
            </a:extLst>
          </p:cNvPr>
          <p:cNvSpPr/>
          <p:nvPr/>
        </p:nvSpPr>
        <p:spPr>
          <a:xfrm>
            <a:off x="1308296" y="2011681"/>
            <a:ext cx="2405575" cy="125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</a:t>
            </a:r>
          </a:p>
          <a:p>
            <a:pPr algn="ctr"/>
            <a:r>
              <a:rPr lang="en-US" dirty="0"/>
              <a:t>HTML+CSS+JS+[jQuery]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F32F3F-4E83-40DF-87DB-90915CF6F399}"/>
              </a:ext>
            </a:extLst>
          </p:cNvPr>
          <p:cNvSpPr/>
          <p:nvPr/>
        </p:nvSpPr>
        <p:spPr>
          <a:xfrm>
            <a:off x="8257735" y="2011681"/>
            <a:ext cx="2377440" cy="132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Back-end</a:t>
            </a:r>
          </a:p>
          <a:p>
            <a:pPr algn="ctr"/>
            <a:r>
              <a:rPr lang="en-US" dirty="0"/>
              <a:t>NodeJS + MySQL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2A6B62-AB3C-4E4E-94FB-882B11D3E6E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13871" y="2637693"/>
            <a:ext cx="4543864" cy="35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E6C2C0-B260-400B-84A0-F00B6EB43B5A}"/>
              </a:ext>
            </a:extLst>
          </p:cNvPr>
          <p:cNvSpPr txBox="1"/>
          <p:nvPr/>
        </p:nvSpPr>
        <p:spPr>
          <a:xfrm>
            <a:off x="5036233" y="2349696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</a:t>
            </a:r>
            <a:br>
              <a:rPr lang="en-US" dirty="0"/>
            </a:br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98995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Roshan</dc:creator>
  <cp:lastModifiedBy>Rakesh Roshan</cp:lastModifiedBy>
  <cp:revision>2</cp:revision>
  <dcterms:created xsi:type="dcterms:W3CDTF">2020-06-24T13:53:34Z</dcterms:created>
  <dcterms:modified xsi:type="dcterms:W3CDTF">2020-06-24T16:19:33Z</dcterms:modified>
</cp:coreProperties>
</file>