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AC798-52DC-4518-95AA-B38F3A4066F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9F0A-7932-4CA4-8902-A40D42DB1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8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D9F0A-7932-4CA4-8902-A40D42DB1A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0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4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8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3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4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2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7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54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DAE48-F3D2-4B1B-AAA9-67D398DB707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600A-B773-434B-B54C-244D3763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Day1 Solution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今晚九点，小王唱歌，不见不散。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1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4556"/>
          </a:xfrm>
        </p:spPr>
        <p:txBody>
          <a:bodyPr/>
          <a:lstStyle/>
          <a:p>
            <a:r>
              <a:rPr lang="zh-CN" altLang="en-US" smtClean="0"/>
              <a:t>简单拓扑排序题。</a:t>
            </a:r>
            <a:endParaRPr lang="en-US" altLang="zh-CN" smtClean="0"/>
          </a:p>
          <a:p>
            <a:r>
              <a:rPr lang="zh-CN" altLang="en-US"/>
              <a:t>我</a:t>
            </a:r>
            <a:r>
              <a:rPr lang="zh-CN" altLang="en-US" smtClean="0"/>
              <a:t>们尝试对图拓扑排序，当无法继续加点时，说明剩余的点都是不能操作的，一定会走向一个环。</a:t>
            </a:r>
            <a:endParaRPr lang="en-US" altLang="zh-CN" smtClean="0"/>
          </a:p>
          <a:p>
            <a:r>
              <a:rPr lang="zh-CN" altLang="en-US"/>
              <a:t>如</a:t>
            </a:r>
            <a:r>
              <a:rPr lang="zh-CN" altLang="en-US" smtClean="0"/>
              <a:t>果不能操作的点不是正面朝上，那肯定就无解，直接输出</a:t>
            </a:r>
            <a:r>
              <a:rPr lang="en-US" altLang="zh-CN" smtClean="0"/>
              <a:t>-1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否</a:t>
            </a:r>
            <a:r>
              <a:rPr lang="zh-CN" altLang="en-US" smtClean="0"/>
              <a:t>则我们可以按照拓扑序考虑每个点是否翻转。如果要翻转，那么把他的所有出边到的节点都打上一个翻转</a:t>
            </a:r>
            <a:r>
              <a:rPr lang="en-US" altLang="zh-CN" smtClean="0"/>
              <a:t>tag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一个</a:t>
            </a:r>
            <a:r>
              <a:rPr lang="zh-CN" altLang="en-US" smtClean="0"/>
              <a:t>点需要被翻转，当且仅当其（正面朝上并有奇数个</a:t>
            </a:r>
            <a:r>
              <a:rPr lang="en-US" altLang="zh-CN" smtClean="0"/>
              <a:t>tag</a:t>
            </a:r>
            <a:r>
              <a:rPr lang="zh-CN" altLang="en-US" smtClean="0"/>
              <a:t>）或（反面朝上并有偶数个</a:t>
            </a:r>
            <a:r>
              <a:rPr lang="en-US" altLang="zh-CN" smtClean="0"/>
              <a:t>tag</a:t>
            </a:r>
            <a:r>
              <a:rPr lang="zh-CN" altLang="en-US" smtClean="0"/>
              <a:t>）。</a:t>
            </a:r>
            <a:endParaRPr lang="en-US" altLang="zh-CN" smtClean="0"/>
          </a:p>
          <a:p>
            <a:r>
              <a:rPr lang="zh-CN" altLang="en-US"/>
              <a:t>最</a:t>
            </a:r>
            <a:r>
              <a:rPr lang="zh-CN" altLang="en-US" smtClean="0"/>
              <a:t>后直接统计翻转了多少个点，输出答案即可。</a:t>
            </a:r>
            <a:endParaRPr lang="en-US" altLang="zh-CN" smtClean="0"/>
          </a:p>
          <a:p>
            <a:r>
              <a:rPr lang="zh-CN" altLang="en-US"/>
              <a:t>总复杂</a:t>
            </a:r>
            <a:r>
              <a:rPr lang="zh-CN" altLang="en-US" smtClean="0"/>
              <a:t>度</a:t>
            </a:r>
            <a:r>
              <a:rPr lang="en-US" altLang="zh-CN" smtClean="0"/>
              <a:t>O(n+m)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九点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简单组合计数题。</a:t>
            </a:r>
            <a:endParaRPr lang="en-US" altLang="zh-CN" smtClean="0"/>
          </a:p>
          <a:p>
            <a:r>
              <a:rPr lang="zh-CN" altLang="en-US" smtClean="0"/>
              <a:t>把每条限制看成一条无向边，连接</a:t>
            </a:r>
            <a:r>
              <a:rPr lang="en-US" altLang="zh-CN" smtClean="0"/>
              <a:t>x,y</a:t>
            </a:r>
            <a:r>
              <a:rPr lang="zh-CN" altLang="en-US" smtClean="0"/>
              <a:t>。（以下均忽略重边）</a:t>
            </a:r>
            <a:endParaRPr lang="en-US" altLang="zh-CN" smtClean="0"/>
          </a:p>
          <a:p>
            <a:r>
              <a:rPr lang="zh-CN" altLang="en-US" smtClean="0"/>
              <a:t>然后一个排列可以看成若干个有向换构成的图。</a:t>
            </a:r>
            <a:endParaRPr lang="en-US" altLang="zh-CN" smtClean="0"/>
          </a:p>
          <a:p>
            <a:r>
              <a:rPr lang="zh-CN" altLang="en-US"/>
              <a:t>要</a:t>
            </a:r>
            <a:r>
              <a:rPr lang="zh-CN" altLang="en-US" smtClean="0"/>
              <a:t>求这个有向图覆盖了所有无向边。</a:t>
            </a:r>
            <a:endParaRPr lang="en-US" altLang="zh-CN"/>
          </a:p>
          <a:p>
            <a:r>
              <a:rPr lang="zh-CN" altLang="en-US"/>
              <a:t>显</a:t>
            </a:r>
            <a:r>
              <a:rPr lang="zh-CN" altLang="en-US" smtClean="0"/>
              <a:t>然，无向边必须是若干个单点，若干个自环，若干条链，若干个简单环。否则无解。</a:t>
            </a:r>
            <a:endParaRPr lang="en-US" altLang="zh-CN" smtClean="0"/>
          </a:p>
          <a:p>
            <a:r>
              <a:rPr lang="zh-CN" altLang="en-US"/>
              <a:t>然</a:t>
            </a:r>
            <a:r>
              <a:rPr lang="zh-CN" altLang="en-US" smtClean="0"/>
              <a:t>后分类讨论每个结构的贡献。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九点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一个自环显然啥用没有，直接忽略。</a:t>
            </a:r>
            <a:endParaRPr lang="en-US" altLang="zh-CN" smtClean="0"/>
          </a:p>
          <a:p>
            <a:r>
              <a:rPr lang="zh-CN" altLang="en-US"/>
              <a:t>一</a:t>
            </a:r>
            <a:r>
              <a:rPr lang="zh-CN" altLang="en-US" smtClean="0"/>
              <a:t>个简单环显然可以将答案乘</a:t>
            </a:r>
            <a:r>
              <a:rPr lang="en-US" altLang="zh-CN" smtClean="0"/>
              <a:t>2</a:t>
            </a:r>
            <a:r>
              <a:rPr lang="zh-CN" altLang="en-US" smtClean="0"/>
              <a:t>，然后忽略。</a:t>
            </a:r>
            <a:endParaRPr lang="en-US" altLang="zh-CN" smtClean="0"/>
          </a:p>
          <a:p>
            <a:r>
              <a:rPr lang="zh-CN" altLang="en-US" smtClean="0"/>
              <a:t>每条链我们可以将其缩成一个点，但由于其可以带方向，所以（大多数情况）可以将答案乘</a:t>
            </a:r>
            <a:r>
              <a:rPr lang="en-US" altLang="zh-CN" smtClean="0"/>
              <a:t>2 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接下</a:t>
            </a:r>
            <a:r>
              <a:rPr lang="zh-CN" altLang="en-US" smtClean="0"/>
              <a:t>来，我们再乘上总点数（单点</a:t>
            </a:r>
            <a:r>
              <a:rPr lang="en-US" altLang="zh-CN" smtClean="0"/>
              <a:t>+</a:t>
            </a:r>
            <a:r>
              <a:rPr lang="zh-CN" altLang="en-US" smtClean="0"/>
              <a:t>链缩成的点）的阶乘即可。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但</a:t>
            </a:r>
            <a:r>
              <a:rPr lang="zh-CN" altLang="en-US"/>
              <a:t>这</a:t>
            </a:r>
            <a:r>
              <a:rPr lang="zh-CN" altLang="en-US" smtClean="0"/>
              <a:t>样真的没漏掉什么吗？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9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九点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考虑一个长度为</a:t>
            </a:r>
            <a:r>
              <a:rPr lang="en-US" altLang="zh-CN" smtClean="0"/>
              <a:t>2</a:t>
            </a:r>
            <a:r>
              <a:rPr lang="zh-CN" altLang="en-US" smtClean="0"/>
              <a:t>的链。</a:t>
            </a:r>
            <a:endParaRPr lang="en-US" altLang="zh-CN" smtClean="0"/>
          </a:p>
          <a:p>
            <a:r>
              <a:rPr lang="zh-CN" altLang="en-US"/>
              <a:t>如</a:t>
            </a:r>
            <a:r>
              <a:rPr lang="zh-CN" altLang="en-US" smtClean="0"/>
              <a:t>果他和其他结构相连，那没有任何问题。</a:t>
            </a:r>
            <a:endParaRPr lang="en-US" altLang="zh-CN" smtClean="0"/>
          </a:p>
          <a:p>
            <a:r>
              <a:rPr lang="zh-CN" altLang="en-US"/>
              <a:t>但如</a:t>
            </a:r>
            <a:r>
              <a:rPr lang="zh-CN" altLang="en-US" smtClean="0"/>
              <a:t>果自己连成一个二元环呢？</a:t>
            </a:r>
            <a:endParaRPr lang="en-US" altLang="zh-CN" smtClean="0"/>
          </a:p>
          <a:p>
            <a:r>
              <a:rPr lang="zh-CN" altLang="en-US"/>
              <a:t>那</a:t>
            </a:r>
            <a:r>
              <a:rPr lang="zh-CN" altLang="en-US" smtClean="0"/>
              <a:t>它不能将答案乘</a:t>
            </a:r>
            <a:r>
              <a:rPr lang="en-US" altLang="zh-CN" smtClean="0"/>
              <a:t>2</a:t>
            </a:r>
            <a:r>
              <a:rPr lang="zh-CN" altLang="en-US" smtClean="0"/>
              <a:t>！</a:t>
            </a:r>
            <a:endParaRPr lang="en-US" altLang="zh-CN" smtClean="0"/>
          </a:p>
          <a:p>
            <a:r>
              <a:rPr lang="zh-CN" altLang="en-US"/>
              <a:t>所</a:t>
            </a:r>
            <a:r>
              <a:rPr lang="zh-CN" altLang="en-US" smtClean="0"/>
              <a:t>以我们还要容斥掉有多少个长度为</a:t>
            </a:r>
            <a:r>
              <a:rPr lang="en-US" altLang="zh-CN" smtClean="0"/>
              <a:t>2</a:t>
            </a:r>
            <a:r>
              <a:rPr lang="zh-CN" altLang="en-US" smtClean="0"/>
              <a:t>的链自己连成了二元环。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8090"/>
            <a:ext cx="10116493" cy="13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662" y="4167761"/>
            <a:ext cx="2802138" cy="21902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简单数据结构题。</a:t>
            </a:r>
            <a:endParaRPr lang="en-US" altLang="zh-CN" smtClean="0"/>
          </a:p>
          <a:p>
            <a:r>
              <a:rPr lang="zh-CN" altLang="en-US"/>
              <a:t>先考</a:t>
            </a:r>
            <a:r>
              <a:rPr lang="zh-CN" altLang="en-US" smtClean="0"/>
              <a:t>虑没有颜色的限制怎么做。</a:t>
            </a:r>
            <a:endParaRPr lang="en-US" altLang="zh-CN" smtClean="0"/>
          </a:p>
          <a:p>
            <a:r>
              <a:rPr lang="zh-CN" altLang="en-US"/>
              <a:t>我们可</a:t>
            </a:r>
            <a:r>
              <a:rPr lang="zh-CN" altLang="en-US" smtClean="0"/>
              <a:t>以发现，一定存在一个最优解，使得所有区间要么包含要么无交。（调整见右图）。</a:t>
            </a:r>
            <a:endParaRPr lang="en-US" altLang="zh-CN" smtClean="0"/>
          </a:p>
          <a:p>
            <a:r>
              <a:rPr lang="zh-CN" altLang="en-US"/>
              <a:t>那</a:t>
            </a:r>
            <a:r>
              <a:rPr lang="zh-CN" altLang="en-US" smtClean="0"/>
              <a:t>么一个点作为左端点的次数为</a:t>
            </a:r>
            <a:r>
              <a:rPr lang="en-US" altLang="zh-CN" smtClean="0"/>
              <a:t>max(0,a_i-a_{i-1}),</a:t>
            </a:r>
            <a:r>
              <a:rPr lang="zh-CN" altLang="en-US"/>
              <a:t>右端</a:t>
            </a:r>
            <a:r>
              <a:rPr lang="zh-CN" altLang="en-US" smtClean="0"/>
              <a:t>点</a:t>
            </a:r>
            <a:r>
              <a:rPr lang="en-US" altLang="zh-CN" smtClean="0"/>
              <a:t>max(0,a_i-a_{i+1}) 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用一</a:t>
            </a:r>
            <a:r>
              <a:rPr lang="zh-CN" altLang="en-US" smtClean="0"/>
              <a:t>个线段树维护即可。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有了颜色限制怎么办？</a:t>
            </a:r>
            <a:endParaRPr lang="en-US" altLang="zh-CN" smtClean="0"/>
          </a:p>
          <a:p>
            <a:r>
              <a:rPr lang="zh-CN" altLang="en-US"/>
              <a:t>我们发</a:t>
            </a:r>
            <a:r>
              <a:rPr lang="zh-CN" altLang="en-US" smtClean="0"/>
              <a:t>现每个连续相同颜色段都是独立的。</a:t>
            </a:r>
            <a:endParaRPr lang="en-US" altLang="zh-CN" smtClean="0"/>
          </a:p>
          <a:p>
            <a:r>
              <a:rPr lang="zh-CN" altLang="en-US"/>
              <a:t>用一</a:t>
            </a:r>
            <a:r>
              <a:rPr lang="zh-CN" altLang="en-US" smtClean="0"/>
              <a:t>个</a:t>
            </a:r>
            <a:r>
              <a:rPr lang="en-US" altLang="zh-CN" smtClean="0"/>
              <a:t>set</a:t>
            </a:r>
            <a:r>
              <a:rPr lang="zh-CN" altLang="en-US" smtClean="0"/>
              <a:t>维护所有相同连续段，并维护</a:t>
            </a:r>
            <a:r>
              <a:rPr lang="zh-CN" altLang="en-US"/>
              <a:t>颜色修</a:t>
            </a:r>
            <a:r>
              <a:rPr lang="zh-CN" altLang="en-US" smtClean="0"/>
              <a:t>改覆盖即可。</a:t>
            </a:r>
            <a:endParaRPr lang="en-US" altLang="zh-CN" smtClean="0"/>
          </a:p>
          <a:p>
            <a:r>
              <a:rPr lang="zh-CN" altLang="en-US" smtClean="0"/>
              <a:t>根据势能分析，修改次数不超过</a:t>
            </a:r>
            <a:r>
              <a:rPr lang="en-US" altLang="zh-CN" smtClean="0"/>
              <a:t>O(n)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于是这题就做完了，时间复杂度</a:t>
            </a:r>
            <a:r>
              <a:rPr lang="en-US" altLang="zh-CN" smtClean="0"/>
              <a:t>O(nlogn)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注</a:t>
            </a:r>
            <a:r>
              <a:rPr lang="zh-CN" altLang="en-US" smtClean="0"/>
              <a:t>意实现细节。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唱歌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n=1 </a:t>
                </a:r>
                <a:r>
                  <a:rPr lang="zh-CN" altLang="en-US" smtClean="0"/>
                  <a:t>时比较经典。</a:t>
                </a:r>
                <a:endParaRPr lang="en-US" altLang="zh-CN" smtClean="0"/>
              </a:p>
              <a:p>
                <a:r>
                  <a:rPr lang="zh-CN" altLang="en-US"/>
                  <a:t>答案</a:t>
                </a:r>
                <a:r>
                  <a:rPr lang="zh-CN" altLang="en-US" smtClean="0"/>
                  <a:t>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𝑏𝑜𝑟𝑑𝑒𝑟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en-US" altLang="zh-CN" smtClean="0"/>
                  <a:t>n&gt;1</a:t>
                </a:r>
                <a:r>
                  <a:rPr lang="zh-CN" altLang="en-US" smtClean="0"/>
                  <a:t>时也比较类似。</a:t>
                </a:r>
                <a:endParaRPr lang="en-US" altLang="zh-CN" smtClean="0"/>
              </a:p>
              <a:p>
                <a:r>
                  <a:rPr lang="zh-CN" altLang="en-US"/>
                  <a:t>这</a:t>
                </a:r>
                <a:r>
                  <a:rPr lang="zh-CN" altLang="en-US" smtClean="0"/>
                  <a:t>里不方便写，等讲课时直接讲吧。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18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753</Words>
  <Application>Microsoft Office PowerPoint</Application>
  <PresentationFormat>宽屏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Office 主题</vt:lpstr>
      <vt:lpstr>Day1 Solution</vt:lpstr>
      <vt:lpstr>今晚</vt:lpstr>
      <vt:lpstr>九点</vt:lpstr>
      <vt:lpstr>九点</vt:lpstr>
      <vt:lpstr>九点</vt:lpstr>
      <vt:lpstr>小王</vt:lpstr>
      <vt:lpstr>小王</vt:lpstr>
      <vt:lpstr>唱歌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 Solution</dc:title>
  <dc:creator>Administrator</dc:creator>
  <cp:lastModifiedBy>Administrator</cp:lastModifiedBy>
  <cp:revision>13</cp:revision>
  <dcterms:created xsi:type="dcterms:W3CDTF">2022-11-17T00:41:25Z</dcterms:created>
  <dcterms:modified xsi:type="dcterms:W3CDTF">2022-11-17T05:02:20Z</dcterms:modified>
</cp:coreProperties>
</file>