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6" r:id="rId3"/>
    <p:sldId id="260" r:id="rId4"/>
    <p:sldId id="262" r:id="rId5"/>
    <p:sldId id="273" r:id="rId6"/>
    <p:sldId id="27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31E2B-BE76-436C-B21A-0596279C4F18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AA81-ACEC-4D19-98A4-FC3D019A9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467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31E2B-BE76-436C-B21A-0596279C4F18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AA81-ACEC-4D19-98A4-FC3D019A9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753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31E2B-BE76-436C-B21A-0596279C4F18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AA81-ACEC-4D19-98A4-FC3D019A9A5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8234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31E2B-BE76-436C-B21A-0596279C4F18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AA81-ACEC-4D19-98A4-FC3D019A9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159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31E2B-BE76-436C-B21A-0596279C4F18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AA81-ACEC-4D19-98A4-FC3D019A9A5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17475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31E2B-BE76-436C-B21A-0596279C4F18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AA81-ACEC-4D19-98A4-FC3D019A9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784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31E2B-BE76-436C-B21A-0596279C4F18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AA81-ACEC-4D19-98A4-FC3D019A9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739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31E2B-BE76-436C-B21A-0596279C4F18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AA81-ACEC-4D19-98A4-FC3D019A9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11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31E2B-BE76-436C-B21A-0596279C4F18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AA81-ACEC-4D19-98A4-FC3D019A9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327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31E2B-BE76-436C-B21A-0596279C4F18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AA81-ACEC-4D19-98A4-FC3D019A9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898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31E2B-BE76-436C-B21A-0596279C4F18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AA81-ACEC-4D19-98A4-FC3D019A9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77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31E2B-BE76-436C-B21A-0596279C4F18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AA81-ACEC-4D19-98A4-FC3D019A9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281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31E2B-BE76-436C-B21A-0596279C4F18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AA81-ACEC-4D19-98A4-FC3D019A9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726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31E2B-BE76-436C-B21A-0596279C4F18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AA81-ACEC-4D19-98A4-FC3D019A9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164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31E2B-BE76-436C-B21A-0596279C4F18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AA81-ACEC-4D19-98A4-FC3D019A9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324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31E2B-BE76-436C-B21A-0596279C4F18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AA81-ACEC-4D19-98A4-FC3D019A9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912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31E2B-BE76-436C-B21A-0596279C4F18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2FEAA81-ACEC-4D19-98A4-FC3D019A9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727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97067-A7EA-4AD7-9AF5-52CECF9909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杂题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739863-0120-46E8-BCA5-E4669A4497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李田所</a:t>
            </a:r>
          </a:p>
        </p:txBody>
      </p:sp>
    </p:spTree>
    <p:extLst>
      <p:ext uri="{BB962C8B-B14F-4D97-AF65-F5344CB8AC3E}">
        <p14:creationId xmlns:p14="http://schemas.microsoft.com/office/powerpoint/2010/main" val="977020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1B55D1-82B1-449B-BCE0-518063911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A6C920C-6979-4CB5-B5CC-01003B99CD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1447696"/>
            <a:ext cx="8596312" cy="2394687"/>
          </a:xfrm>
        </p:spPr>
      </p:pic>
    </p:spTree>
    <p:extLst>
      <p:ext uri="{BB962C8B-B14F-4D97-AF65-F5344CB8AC3E}">
        <p14:creationId xmlns:p14="http://schemas.microsoft.com/office/powerpoint/2010/main" val="545618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F37D7-202E-48AA-927E-AE7A68E70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C17A311-29D5-4D4B-8572-BD52B53127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5134" y="1859268"/>
            <a:ext cx="7752381" cy="657143"/>
          </a:xfrm>
        </p:spPr>
      </p:pic>
    </p:spTree>
    <p:extLst>
      <p:ext uri="{BB962C8B-B14F-4D97-AF65-F5344CB8AC3E}">
        <p14:creationId xmlns:p14="http://schemas.microsoft.com/office/powerpoint/2010/main" val="1389172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E4DE2-ADCA-485B-961C-C3F02957F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9E1C192-36B5-4284-8935-E885F5187D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512568"/>
            <a:ext cx="8596312" cy="2180276"/>
          </a:xfrm>
        </p:spPr>
      </p:pic>
    </p:spTree>
    <p:extLst>
      <p:ext uri="{BB962C8B-B14F-4D97-AF65-F5344CB8AC3E}">
        <p14:creationId xmlns:p14="http://schemas.microsoft.com/office/powerpoint/2010/main" val="2335100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A56502-60E9-44AD-BF2D-B7D469B61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 102798F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17EF88A-8294-45A9-A348-DA78F8F8C2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给定一个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条边的无向图，保证没有重边和自环。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你需要找到一种分层方式，每层点数量相同，设每层有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𝑘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个点，共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𝑙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层。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同一层里的所有点需要分配一个互不相同的标号，这些标号构成一个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𝑘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的排列。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相邻层相同标号的点之间需要有一条边，对于任意两层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x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如果在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层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中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标号为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𝑣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的两个点有边，那么在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层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中标号为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𝑣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的两个点也有边。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在所有的分层方式中你需要找到层数最多的分法。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≤100000,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≤200000</m:t>
                    </m:r>
                  </m:oMath>
                </a14:m>
                <a:endParaRPr lang="en-US" altLang="zh-CN" b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17EF88A-8294-45A9-A348-DA78F8F8C2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099" r="-32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ABC33831-A478-4B43-8F0B-14E3A7825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761" y="4698618"/>
            <a:ext cx="5793905" cy="182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003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2229C1-E9AD-419B-806E-FA5A74C46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 Solution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3CA1C3-C41D-4F3D-ACEE-0EF9A5DE1B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性质：度数最小的点一定在第一层或者最后一层。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暴力枚举这个点的哪条边是连向第二层的，如果这条边被确定了，那么整张图的形态就确定了，可以迭代的构造分层。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由于这个点度数最小，所以它的度数一定小于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𝑚</m:t>
                        </m:r>
                      </m:e>
                    </m:rad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于是这个算法的时间复杂度就是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𝑚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3CA1C3-C41D-4F3D-ACEE-0EF9A5DE1B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 r="-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9063795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</TotalTime>
  <Words>245</Words>
  <Application>Microsoft Office PowerPoint</Application>
  <PresentationFormat>宽屏</PresentationFormat>
  <Paragraphs>18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宋体</vt:lpstr>
      <vt:lpstr>Arial</vt:lpstr>
      <vt:lpstr>Cambria Math</vt:lpstr>
      <vt:lpstr>Trebuchet MS</vt:lpstr>
      <vt:lpstr>Wingdings 3</vt:lpstr>
      <vt:lpstr>平面</vt:lpstr>
      <vt:lpstr>杂题</vt:lpstr>
      <vt:lpstr>1</vt:lpstr>
      <vt:lpstr>2</vt:lpstr>
      <vt:lpstr>3</vt:lpstr>
      <vt:lpstr>4. 102798F</vt:lpstr>
      <vt:lpstr>4.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袁 浩天</dc:creator>
  <cp:lastModifiedBy>袁 浩天</cp:lastModifiedBy>
  <cp:revision>13</cp:revision>
  <dcterms:created xsi:type="dcterms:W3CDTF">2020-10-13T05:11:33Z</dcterms:created>
  <dcterms:modified xsi:type="dcterms:W3CDTF">2022-11-19T18:20:38Z</dcterms:modified>
</cp:coreProperties>
</file>