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 id="282" r:id="rId27"/>
    <p:sldId id="283" r:id="rId28"/>
    <p:sldId id="25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0:29:13.367"/>
    </inkml:context>
    <inkml:brush xml:id="br0">
      <inkml:brushProperty name="width" value="0.05292" units="cm"/>
      <inkml:brushProperty name="height" value="0.05292" units="cm"/>
      <inkml:brushProperty name="color" value="#FF0000"/>
    </inkml:brush>
  </inkml:definitions>
  <inkml:trace contextRef="#ctx0" brushRef="#br0">10478 12153 0,'0'18'47,"0"-1"-32,0 1-15,0 0 0,0 35 16,17-36-16,-17 1 0,0 17 0,0-17 0,0 0 0,0 34 15,0 1-15,0 0 0,0-17 0,0 16 16,0-16-16,0-1 0,0 0 0,0 1 16,-17-19-16,17 1 0,-18-1 0,18 1 15,0 0-15</inkml:trace>
  <inkml:trace contextRef="#ctx0" brushRef="#br0" timeOffset="684.16">11395 12241 0,'0'0'15,"0"-17"-15,17 17 0,1 0 16,-18-18-16,18 18 0,-1 0 0,1 0 15,0 0-15,-1 0 0,1 0 16,-1 0-16,1 0 0,0 0 0,-1 0 0,1 0 16,17 35-16,1-17 0,17 0 15,-36 17-15,1-17 0,-1 17 0,1 0 16,-18 0-16,18 1 0,-18-19 16,0 1-16,0 0 0,0-1 0,0 1 0,-36 0 0,19 17 15,-18-18-15,17 1 0,-35 0 0,35-18 16,-17 17-16,0-17 0,-18 18 0,18 0 15,-1-18-15,36 17 0,-35-17 0,17 0 0,1 0 0,-1 18 16,0-18-16,1 0 0,34 0 47,72 35-31,-72-17-1,1-18-15,17 0 0,36 0 0,-18 17 0,-18-17 16,36 0-16,17 18 0,-18-18 0,1 18 15,-1-18-15,89 0 16,-124 0-16,-17 0 0,0 0 0,-1 0 0,1 0 0,0 0 16</inkml:trace>
  <inkml:trace contextRef="#ctx0" brushRef="#br0" timeOffset="1444.13">13600 12241 0,'0'0'0,"35"0"47,-17 0-31,-18 18-16,35-18 0,-18 0 0,1 18 15,0-18-15,-1 17 0,1 1 0,0-18 16,-18 18-1,-106 35 1,53-36 0,35 1-16,1-1 0,-19-17 0,19 18 15,17 0-15,-18-18 0,-17 17 0,35 1 16,0 0 0,17-18-1,-17 17-15,18-17 0,0 0 16,-1 18-16,1-18 0,17 35 15,-17-17-15,0-1 0,17 1 0,-18 0 16,1-1-16,0 1 0,-18 17 0,17-17 16,-17 0-16,0 17 0,0-18 15,0 1-15,-17 0 16,-1-18 0,0 0-16,18 17 0,-17-17 0,-1 0 15,1 0-15,-1 0 0,0 0 0,1 0 16,-1 0-16,0 0 0,1 0 15,-1 0-15,-17 0 0,17 0 16</inkml:trace>
  <inkml:trace contextRef="#ctx0" brushRef="#br0" timeOffset="2264.1">15804 12330 0,'-35'35'15,"18"-17"-15,-1 34 16,18-34-16,0 0 0,0-1 16,0 1-16,0 0 0,0 17 0,0-17 0,0-1 15,0 1-15,18-1 0,-18 1 0,17 0 0,1-18 0,-1 17 16,1-17-16,17 18 0,1 0 0,-1-18 15,0 0-15,18 0 0,-18 0 16,1 0-16,-1 0 0,-17 0 0,-1 0 0,19 0 16,-19 0-16,1 0 0,-1-18 0,19 18 0,-19-18 15,-17 1-15,18 17 0,-18-36 16,0 19-16,0-1 0,0 1 16,0-1-16,0 0 0,-18 18 0,18-17 0,-17 17 15,-1-18-15,0 0 16</inkml:trace>
  <inkml:trace contextRef="#ctx0" brushRef="#br0" timeOffset="2460.57">16210 12453 0,'0'0'0,"-17"0"16,-1 0-1,0 0 1,18 18-16,0-1 0,-17 1 0,-1 0 16,18 17-16,-18 0 0,18-17 0,0 17 15,0 0-15,0 1 0,0-19 0,0 1 16,0 17-16,-17-17 0,17-1 0,0 1 15,0 0-15,0-1 0,0 1 0,0 0 16,0-1-16,0 1 16,0 0-16,17-1 15</inkml:trace>
  <inkml:trace contextRef="#ctx0" brushRef="#br0" timeOffset="2907.17">18115 12488 0,'-106'-17'31,"89"17"-31,-1 0 16,18 17-16,0 1 16,0 0-16,0-1 0,0 1 15,0 0-15,0-1 0,0 1 0,0-1 0,18 19 16,-18-19-16,0 19 0,17-19 15,-17 19-15,0-1 0,18 0 0,-18-17 0,0-1 16,18 19-16,-18-19 0,0 19 0,0 17 16,17-18-16,-17-18 0,0 19 15,0-1-15,0-17 0,0-1 16,0 1-16,-17-18 0,-1 0 16,0 0-16,1 0 0,-1 0 15,0 0-15,1-18 0,-1 18 0,0-17 0,1 17 16,-18-18-16,17 0 0,-17-17 15,17 17-15</inkml:trace>
  <inkml:trace contextRef="#ctx0" brushRef="#br0" timeOffset="3120.6">17921 12735 0,'18'-17'0,"105"-36"31,-105 53-31,0 0 0,17-18 0,-18 18 0,19-18 16,34-17-16,-52 35 15,0 0-15,-18-17 0,17 17 0,1 0 0,-1 0 16,1 0-16,0 0 0,-1 0 0,1 0 16,0 0-16,-1 0 0,1 0 0,0 0 0</inkml:trace>
  <inkml:trace contextRef="#ctx0" brushRef="#br0" timeOffset="3590.91">19738 12453 0,'-18'0'32,"1"0"-32,-1 0 0,-17 18 0,35-1 15,-18-17-15,0 18 0,-17 17 0,35-17 16,-17 0-16,17-1 0,-36 36 0,19-18 16,-1 1-16,18-19 0,0 36 0,-18-18 0,1 18 15,-1-17-15,18-19 0,0 19 0,0-19 0,0 19 0,0-1 16,0 0-16,0 0 0,0-17 0,0 0 15,0-1-15,0 1 0,0 0 0,0-1 0,18-17 16,-1 18-16,1-18 16,0 0-16,-1 0 0,1 0 0,0 0 15,-1 0-15,-17-18 0,35 1 0,1-19 16,-19 19-16,1-1 0,-18 0 16,18 1-16,-18-1 0,0 0 0,0 1 15,0-1-15,0 1 16,-18 17-16,0 0 15,18-18-15,-17 18 0,-1 0 16,0 0-16,1 0 0,-1 0 0,1 0 16,-19 0-16,19 0 0,-19 0 0,1 0 15,0 0-15,17 0 0,1 18 0,-36-18 16,53 17-16</inkml:trace>
  <inkml:trace contextRef="#ctx0" brushRef="#br0" timeOffset="4241.18">16810 11113 0,'0'17'31,"18"1"-31,-18-1 0,17-17 0,1 18 0,17 17 15,-17-17-15,17 35 0,-17-35 0,17 17 16,0 0-16,0 18 0,-17-35 0,-18-1 0,35 1 16,-17 0-16,0 17 0,-1-18 0,1 1 15,-18 0 1</inkml:trace>
  <inkml:trace contextRef="#ctx0" brushRef="#br0" timeOffset="4499.47">17110 11183 0,'-18'18'31,"18"-1"-15,-18 1-16,18 0 0,-17-1 0,-1 36 16,18-35-16,-35 17 0,35 0 0,-18 1 15,1-19-15,17 1 0,0 0 0,-18-1 0,0 1 16,1-1-16,17 19 0,-18-19 16</inkml:trace>
  <inkml:trace contextRef="#ctx0" brushRef="#br0" timeOffset="4717.89">17339 11201 0,'0'-18'0,"18"18"31,-1 0-15,89 0 0,-88 0-16,-1 0 15,1 0-15,0 0 0,-1 0 0</inkml:trace>
  <inkml:trace contextRef="#ctx0" brushRef="#br0" timeOffset="4932.46">17286 11483 0,'18'0'16,"-1"0"-16,1-18 15,0 18-15,17-17 0,-17-1 0,-1 18 16,19-18-16,-19 18 0,18-17 15,-17 17-15,0-18 0,17 0 0,-17 18 16,-1 0-16,1 0 0,0 0 0</inkml:trace>
  <inkml:trace contextRef="#ctx0" brushRef="#br0" timeOffset="5327.88">17762 11183 0,'0'0'0,"0"18"62,0-1-62,0 1 0,0 0 16,0-1-16,0 1 16,0 0-16,0-1 0,0 1 0,0-1 15,0 1-15,0 0 0,18-18 0,-18 17 16,18-17-16,-1 18 0,-17 0 0,18-1 15,0 1-15,-18 0 16,35-1-16,-35 1 0,17-1 0,1 1 16,-18 0-16,0-1 15,18-17-15,-18 18 0,0 0 16,0-1-16,-18-17 16,18 18-16,-18-18 15,1 0-15,-1 0 0,1 0 16,-1 0-16,-35 0 0,35 0 15,1 0-15,-1 0 0,0 0 16,18-18-16,-17 18 16,17-17-16,0-1 0,-18 18 15,18-18-15</inkml:trace>
  <inkml:trace contextRef="#ctx0" brushRef="#br0" timeOffset="5551.28">17815 11271 0,'0'0'16,"0"-17"-16,18 17 0,0-18 15,-18 0-15,17 18 0,-17-17 16,18 17-16,-1-18 16,1 18-16,0 0 15,-1 0 1</inkml:trace>
  <inkml:trace contextRef="#ctx0" brushRef="#br0" timeOffset="8370.91">19632 13511 0,'-18'0'16,"1"0"-16,-1 0 15,1 0-15,-1 0 16,0 0-16,1 0 16,-1 0-16,-17-17 0,17-19 0,0 36 15,-17-17-15,18-1 0,-1 18 0,0-17 0,-17-1 0,17 0 16,-17-17-16,35 17 0,-18 1 0,-17-1 16,35-17-16,-18 17 0,1 18 0,-1-53 0,1 18 0,-1 0 15,0-18-15,1-18 0,-1 18 0,0 0 16,18 18-16,0-53 0,0 70 15,0 1-15,18-19 0,-18 19 0,18-1 0,-18 0 0,17-17 16,19 18-16,-36-1 0,17 18 16,1-35-16,-1 17 0,-17 0 0,36 18 15,-19-35-15,1 35 0,0-18 0,-1 18 0,1-17 16,17-18-16,1 35 0,-1-18 0,18 0 16,-18 1-16,0-1 0,-17 18 0,17-18 15,0 18-15,-17 0 0,17 0 16,-17 0-16,0 0 0,-1 0 0,1 0 15,0 0-15,-1 0 0,-17 18 16,18 0-16,-1-1 0,-17 1 0,18-18 0,0 35 16,-18 18-16,35-35 0,-35 35 0,18-36 15,-18 1-15,0 17 0,17-35 0,-17 53 0,0-18 16,36 1-16,-36-19 0,0 36 0,0 0 0,0 0 16,0-35-16,0 35 0,0 0 0,0-18 15,0 0-15,0 18 0,-36 18 16,19-36-16,17-18 0,-36 19 0,1-1 15,35-17-15,-35-1 0,-18 36 0,0 0 0,18-35 16,-18 35-16,0-18 0,0-17 0,0 17 16,35-17-16,-17-18 0,18 17 0,-1-17 15,0 18-15,1-18 0,17 17 16</inkml:trace>
  <inkml:trace contextRef="#ctx0" brushRef="#br0" timeOffset="9602.53">17798 13476 0,'-18'0'0,"0"0"16,1 0-16,17-18 0,-18 18 0,0 0 15,18-17-15,-17 17 0,17-18 0,-18 18 16,1-17-16,-1 17 0,18-18 16,-18 0-16,1 18 0,17-17 0,-18-1 0,0 0 15,-17 1-15,35-1 0,-18 18 0,18-18 0,-17 1 16,-18-1-16,17-17 0,0 17 0,1 1 15,-19-19-15,19 1 0,-1 17 16,18 1-16,-35-18 0,35 17 0,-18-17 0,18-1 16,-18 1-16,18-18 0,0 35 15,0 1-15,0-18 0,0 17 0,0 0 0,0-35 16,0 36-16,0-19 0,0-16 0,18 34 16,17 0-16,-35 1 0,18-1 0,-18 0 0,18 1 0,17-1 15,-17 0-15,-18 1 0,17 17 0,-17-18 0,18 1 0,0 17 0,-1-18 16,1 0-16,17 1 0,0-1 0,-17 18 15,17-35-15,-17 35 0,0 0 0,17-18 16,-18 18-16,1 0 0,0-18 0,17 18 0,18 0 16,-35 0-16,17 0 0,0 0 0,0 0 15,1 0-15,-1 0 0,0 0 16,-17 0-16,17 0 0,0 0 16,-17 18-16,0-18 0,-1 18 0,-17-1 15,18-17-15,-18 18 0,18-18 0,-1 18 16,1-1-16,-18 1 0,18 0 15,-18-1-15,17-17 0,-17 18 0,18-1 16,-18 1-16,17 0 0,1 17 0,-18-17 0,0 17 16,18-35-16,-18 35 0,17-17 0,-17-1 15,0 19-15,0-19 0,0 36 16,0-35-16,0 17 0,0-17 0,0-1 0,0 19 16,0-19-16,-17 19 0,17-1 0,-18 0 15,18 1-15,-18-19 0,18 1 0,0 17 0,-17-17 16,-1 17-16,1-17 0,17-1 0,-18 19 15,0-19-15,1 1 0,17-1 16,0 1-16,-36 0 0,36-1 0,-35 1 16,35 0-16,-18-18 0,1 17 0,-1-17 15,1 18-15,-1-18 0,0 18 16,1-18-16,-1 0 0,0 17 16,1-17-16,-1 0 15,18 18-15,-18-18 0,1 0 0,-1 0 16,0 0-1,1 0 48</inkml:trace>
  <inkml:trace contextRef="#ctx0" brushRef="#br0" timeOffset="11925.86">16722 12012 0,'0'18'16,"0"-1"-1,0 1-15,0 0 0,0-1 0,0 1 0,0 0 0,0 52 16,0-17-16,0 0 0,0-35 0,0 52 16,0 18-16,0 1 0,0-1 0,0 0 15,0-53-15,0 53 0,0 18 0,0-18 0,0 18 16,0-18-16,0 36 0,0-106 0,0 87 16,0-69-16,0-1 0,0-17 0,0 87 0,0 1 0,0-18 15,0 36-15,0-36 0,17-88 0,-17 71 0,0-54 0,0 72 16,18-1-16,-18-18 0,0 1 15,0-54-15,0 36 0,0-35 0,18 35 0,-18 0 0,0 0 16,0 0-16,0 0 0,0-36 0,0 1 0,0 17 16,0-17-16,0-1 0,0 1 15,0 0-15,0-1 0,0 1 16,-18-18 62</inkml:trace>
  <inkml:trace contextRef="#ctx0" brushRef="#br0" timeOffset="15231.21">15946 11536 0,'0'17'31,"0"1"-31,0 0 0,0-1 16,0 1-16,0 17 0,0-17 0,0 17 0,0-17 15,0 0-15,0 17 0,0-18 0,0 1 16,0 0-16,0-1 15,0 1 1,-18-18 47</inkml:trace>
  <inkml:trace contextRef="#ctx0" brushRef="#br0" timeOffset="15637.45">15822 11783 0,'0'17'31,"0"1"-31,0 0 0,18-1 0,17 19 15,-17-19-15,-18 1 0,17 0 0,1 17 16,17-18-16,0 1 16,-17-18-16,0 0 0,-1 0 15,1 0 17,-18-18-32,18-17 0,-18 18 0,17 17 15,-17-36-15,0 19 0,18 17 0,-18-18 0,0 0 16,18 1-16,-18-1 0,17 18 15,-17-18-15,0 1 0,18-1 0,0 18 16,-18-17 0,17 17-16,1 0 0,-1 0 15</inkml:trace>
  <inkml:trace contextRef="#ctx0" brushRef="#br0" timeOffset="16701.05">13741 11448 0,'0'17'31,"0"1"-31,0 17 16,0-17-16,0 35 0,0-36 0,0 1 15,0 17-15,0-17 0,0 0 0,-18 52 16,18-52-16,0 17 0,-18-17 0,18-1 15,0 1-15,0 0 0</inkml:trace>
  <inkml:trace contextRef="#ctx0" brushRef="#br0" timeOffset="16967.15">13653 11765 0,'0'18'32,"17"-18"-32,-17 17 0,18-17 15,-18 18-15,17-18 0,-17 18 16,18-18 31,0 0-32,-1 0-15,-17-18 0,18 18 0,0 0 16,-18-18-16,17 18 0,1 0 16,-18-17-16,18 17 0,-18-18 15,17 18-15</inkml:trace>
  <inkml:trace contextRef="#ctx0" brushRef="#br0" timeOffset="17660.23">11906 11430 0,'0'18'31,"0"-1"-31,0 1 0,0 0 16,0-1-16,0 18 0,-17-17 0,17 0 15,0 17-15,0-17 0,0-1 0,0 1 16,0 0-16,0-1 0,0 19 0,0-1 0,-18-18 16,18 1-16,0 0 0,-18-1 0,18 1 15,0 0-15,0-1 0,-17-17 0,17 18 16,0 0-16,-18-18 16</inkml:trace>
  <inkml:trace contextRef="#ctx0" brushRef="#br0" timeOffset="17921.53">11748 11783 0,'0'17'47,"0"1"-47,0 17 15,0-17-15,0 0 0,0-1 0,0 1 16,17 0-16,-17-1 0,0 1 0,0-1 0,0 1 16,0 0-16,0-1 0,18-17 15,-1 0 17,-17-17-32,18 17 0,0-18 0,17 0 15,-35 1-15,53-18 0,-35 17 0,-1 0 16,1 18-16,-1-17 0,1-1 0,0 0 15,-1 1-15,-17-1 0</inkml:trace>
  <inkml:trace contextRef="#ctx0" brushRef="#br0" timeOffset="18483.31">10707 11307 0,'-18'17'16,"18"1"-16,-17-1 0,-1 19 16,18-19-16,-18 1 0,18 0 0,-17 17 15,-1-35-15,18 18 0,0 17 0,-18-18 16,18 1-16,-17 0 0,17-1 0,0 1 15,0 0-15,0-1 0,-18 1 0,18 0 16,0-1-16,0 1 0,0 17 16,-18-35-16,18 18 0,0-1 0,-17-17 15,-1 0 17</inkml:trace>
  <inkml:trace contextRef="#ctx0" brushRef="#br0" timeOffset="18744.61">10407 11624 0,'0'18'32,"0"-1"-32,0 1 0,0 0 15,0-1-15,18-17 0,-18 18 16,0 0-16,0-1 0,0 1 15,17-18-15,1 0 16,0 0 0,-1 0-16,1 0 0,17 0 0,0-18 0,-35 1 15,53 17-15,-35-18 0,0 18 0,17-18 0,-18 18 0,36-35 16,-17 17-16,-1 1 0,18-1 0,-53 0 16,17 18-16,1-17 0,0 17 0,-18-18 0,0 0 0,17 18 0</inkml:trace>
  <inkml:trace contextRef="#ctx0" brushRef="#br0" timeOffset="92841.95">3052 7726 0,'17'0'16,"1"0"0,-1 0-16,19 0 0,-19 0 0,1 0 0,35 17 15,-18-17-15,18 0 0,18 18 0,-36-18 16,-17 0-16,87 0 0,-16 18 0,16-18 0,72 0 15,-54 0-15,-87 0 0,122 0 0,54 0 16,-18 0-16,35 0 0,-176 0 0,124 0 0,-107 0 0,124 0 16,-123 0-16,211 0 0,18 17 0,17-17 0,36 0 15,-282 0-15,281 0 0,19 18 0,-18 0 16,-159-18-16,-124 0 0,212 0 0,54 0 0,-1 17 0,-265-17 16,177 18-16,-176-18 0,299 0 0,-317 0 0,106 0 0,-89 0 0,89 0 0,35 0 15,-123 0-15,123 0 0,0-18 0,-18 1 0,142-19 16,-177 1-16,-18 35 15,-70-18-15,35 18 0,-52-17 0,87 17 0,1-18 0,-1 18 16,18-17-16,-105 17 0,52 0 0,-53-18 0,53 18 0,71 0 16,-36 0-16,19 0 0,-1 0 0,-18 0 15,18 0-15,-106 0 0,89 0 0,35 0 0,-53 0 16,35 0-16,0 0 0,-106 0 0,53 0 16,-35 0-16,35 0 0,-52 0 0,105 0 0,0 0 0,-18 0 15,-70 0-15,35 0 0,71 0 0,-124 0 0,124 0 0,18 0 16,-19 0-16,1 0 0,17 18 0,1-18 15,-142 0-15,177 17 0,-36 1 0,18-1 16,-141 1-16,53-18 0,35 18 0,18-1 0,-106 1 0,158-18 16,1 35-16,-18-17 0,-106-18 0,-52 18 0,105-1 15,-106-17-15,159 18 0,-35 0 0,17-1 0,124 1 16,-265-18-16,124 0 0,-124 17 0,106-17 0,18 0 16,-124 18-16,177-18 0,-53 0 0,35 0 0,-35 0 15,35 0-15,-141 0 0,52 18 0,-52-18 0,106 0 0,-35 17 16,17-17-16,-35 0 0,-18 0 15,-53 0-15,18 0 0,0 0 0,-18 0 0,0-17 0,18-1 16,0 18-16,-35 0 0,-1 0 0,-17-18 0,36 18 16,-19 0-16,-17-17 31,18 17-31,0 0 0,-1 0 16,1 0-16,17 0 0,-17 0 0,0 0 0,-1-18 0,18 18 15,18-17-15,18 17 0,-53 0 0,70 0 0,0-36 16,0 36-16,-70 0 0,70 0 0,18 0 0,-18 0 15,0 0-15,-17-17 0,52 17 16,-70 0-16,-18 0 0,-17 0 0,17 0 0,-17 0 16,0 0-16,-1 0 0,19 0 0,-1 0 0,0 0 15,0 0-15,18 0 0,0 0 0,-18-18 16,18 18-16,18 0 0,-36 0 16,0 0-16,18 0 0,0-18 0,-17 18 0,34 0 15,-35 0-15,-17 0 0,0 0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1:00:28.005"/>
    </inkml:context>
    <inkml:brush xml:id="br0">
      <inkml:brushProperty name="width" value="0.05292" units="cm"/>
      <inkml:brushProperty name="height" value="0.05292" units="cm"/>
      <inkml:brushProperty name="color" value="#FF0000"/>
    </inkml:brush>
  </inkml:definitions>
  <inkml:trace contextRef="#ctx0" brushRef="#br0">13406 4410 0,'0'-18'16,"-18"0"-1,0 1-15,1 17 16,-1 0-1,0 0 1,1 0-16,17 35 16,-36-17-16,19-1 0,-1 19 0,-17-19 15,17 1-15,1-18 0,-1 35 0,18-17 16,-18 17-16,18-17 0,0-1 0,-17-17 0,17 18 16,0 17-16,0-17 0,0 0 0,17-1 15,-17 1-15,36-18 0,-19 18 0,1-1 0,0-17 16,-1 18-16,1-18 0,-1 17 15,1-17-15,0 0 0,-1 0 16,1 0-16,0-17 0,-18-1 0,17 1 0,1-19 16,-18 19-16,18-19 0,-18 1 15,17 0-15,-17 17 0,18 18 0,-18-18 0,0-34 16,17 34-16,-17 0 16,0 1-16,18 17 0,-18 17 46,0 1-46,0 17 0,0 0 16,0 1-16,0-1 0,0 0 0,0 1 16,0-19-16,0 19 0,0-1 0,0-18 0,0 1 0,0 17 15,0-17-15,0 0 0,0-1 0,0 1 0,0 0 16,0-36 15,18 18-31,-18-35 0,0 17 16,17 18-16</inkml:trace>
  <inkml:trace contextRef="#ctx0" brushRef="#br0" timeOffset="169.59">13705 4657 0,'18'0'16,"-18"17"-16,0 1 16,0 0-16,0-1 0,0 1 0,0 17 15,0-17-15,0-1 0,0 1 0,0 0 16,0-1-16,18-17 0,-18 18 0,17-18 15,-17 18-15</inkml:trace>
  <inkml:trace contextRef="#ctx0" brushRef="#br0" timeOffset="324.13">13811 4392 0,'18'0'47,"0"18"-47,-18-1 0,35-17 0,-18 18 0</inkml:trace>
  <inkml:trace contextRef="#ctx0" brushRef="#br0" timeOffset="493.68">14270 4745 0,'0'0'0,"0"18"0,-18-1 0,1-17 0,17 18 16,-18-18-16,18 17 0,0 1 15,0 0-15,0-1 16,0 1-16,-18-18 0</inkml:trace>
  <inkml:trace contextRef="#ctx0" brushRef="#br0" timeOffset="932.5">14570 4339 0,'0'-17'15,"0"34"-15,17-34 16,19 140-1,-19-105 1,1 17-16,-18-17 0,0-1 0,0 18 0,0 1 16,0 17-16,0-36 0,0 1 0,0 17 15,0-17-15,0 0 0,0-1 0,0 1 0,0-1 16,0 1-16,0-36 31,18 18-15,-1-17-16,1 17 0,-1-18 0,1 1 0,0 17 15,-1-18-15,19 0 0,-19 18 0,1-17 0,0-1 16,-1 18-16,1 0 0,0 0 16,-18 18-1,17-18-15,-17 17 0,0 1 0,0 0 16,0-1-16,0 1 0,0-1 16,0 1-16,0 0 0,0-1 0,-17 1 15,17 0-15,-18-18 0,0 0 0,1 17 0,-1 1 16,0-18-16,1 18 0,-1-18 15,0 0-15,1 0 0,-1 0 16,0 0 0,1 0-16</inkml:trace>
  <inkml:trace contextRef="#ctx0" brushRef="#br0" timeOffset="1131.97">15117 4621 0,'-18'18'16,"18"0"0,0-1-16,0 1 0,0 0 0,0-1 15,0 1-15,0 0 0,0-1 0,0 1 16,0-1-16,0 1 16,0 0-16,0-36 15,0 0 1,-18 1-16</inkml:trace>
  <inkml:trace contextRef="#ctx0" brushRef="#br0" timeOffset="1259.7">15117 4304 0,'0'0'0</inkml:trace>
  <inkml:trace contextRef="#ctx0" brushRef="#br0" timeOffset="2677.18">12947 2716 0,'18'0'0,"17"0"15,-17 0-15,17 0 0,-18 0 0,1 0 16,17 18-16,1 0 0,-19-18 0,1 0 0,-18 17 0,35 1 15,0 0-15,-17-1 0,35 19 16,-35-1-16,-18-18 16,17-17-16,-17 18 0,18 0 0,-18-1 0,0 1 15,0 0-15,-18-1 0,1 1 16,-1 0-16,-17-1 0,35 1 0,-18-18 0,-35 17 16,53 1-16,-53 17 0,36-17 0,-36 17 0,17-17 15,1 0-15,18-1 0,-1 1 0,0-18 16,18 17-16,-17-17 0,-1 0 15,36 0 17,-1 0-32,1 0 0,0 0 0,17-17 15,0 17-15,-17 0 0,35-18 0,-18 18 0,-17 0 16,34-17-16,-34 17 0,35 0 0,0 0 0,-35-18 16,34 18-16,37-18 0,-54 18 0,0-17 0,18 17 15,-18-18-15,18 18 0,-35 0 16,35-18-16,-53 1 0,18 17 15,-18-18-15,17 18 0,-17-18 16,0 1-16,0-1 0,0 1 16,0-1-16</inkml:trace>
  <inkml:trace contextRef="#ctx0" brushRef="#br0" timeOffset="3000.32">13864 2769 0,'0'0'15,"-17"0"-15,-36 141 32,35-123-32,18 17 0,0 1 15,0-1-15,0-17 0,0-1 0,0 1 0,0 17 16,0 0-16,0-17 0,18 0 0,-18-1 16,17 1-16,1-18 0,-18 18 15,18-18-15,-1 0 16,-17-18-16,35-17 15,-17 35-15,-18-18 0,18-17 0,17-1 0,-17 1 16,-1 35-16,1-35 0,0 17 0,-18 1 0,17-1 0,1 0 0,-18 1 16,35-19-16,-35 1 0,18 0 0,-18 17 15,17-17-15,-17 17 0,0 1 16,0-1-16,-17 18 16,-1 0-16,0 0 15,1 0-15,-1 0 0,-17 0 0,17 0 16,18 18-16,-17-18 0</inkml:trace>
  <inkml:trace contextRef="#ctx0" brushRef="#br0" timeOffset="4275.13">15081 2575 0,'18'18'0,"-18"0"16,18-18-16,-18 17 0,17 18 0,1-35 0,-1 18 0,-17 17 15,18-17-15,0 0 0,-18-1 0,17 19 0,-17-1 16,0 0-16,18-17 0,-18-1 0,0 19 16,0-19-16,0 1 0,0 17 0,-18-17 15,1-18-15,-1 35 0,0-35 0,-34 18 0,16-1 16,-34 1-16,17 0 0,0-18 0,53 17 0,-53 1 16,18-18-16,-1 18 0,1-18 0,17 17 15,36-17 32,0 0-47,35 0 0,0 0 0,-18 0 16,0 0-16,0 0 0,18 0 0,0-17 15,-17 17-15,-1-18 0,-18 0 0,54 18 0,-36-17 16,-17 17-16,0 0 0,-1-18 0,18 18 0,-35-18 0,18 18 16,0 0-16,-18-17 0,17 17 15,-17-18 16,18 18-31,-18-17 0,18 17 0,-18-18 0</inkml:trace>
  <inkml:trace contextRef="#ctx0" brushRef="#br0" timeOffset="4596.17">15469 2805 0,'0'0'16,"0"17"0,0 1-16,-17 0 15,17-1-15,-18 1 0,18-1 0,0 19 16,0-19-16,0 1 0,0 0 0,0-1 15,0 19-15,0-19 16,18-17-16,-1 0 0,1 18 16,17-18-16,-17 0 0,0 17 0,-1 1 15,1-18-15,-1 0 0,1 0 0,17 0 16,-17 0-16,0-18 0,-1 18 0,1-17 16,-18-1-16,18 1 0,-18-1 0,0 0 15,0 1-15,0-19 0,0 19 0,0-1 16,0 0-16,-36-17 0,36 18 15,-17-19-15,-1 36 0,18-17 0,-18 17 0,1-18 16,-1 18-16,0-18 16,1 18-1,-71 89 1,70-72 0,18 1-16,-18 17 0</inkml:trace>
  <inkml:trace contextRef="#ctx0" brushRef="#br0" timeOffset="6587.49">12312 3545 0,'18'0'16,"35"0"-16,-1 0 0,1 0 0,0 0 16,18 0-16,52 0 15,-105 0-15,17 0 0,0 0 0,107 0 0,-37 18 0,37-18 16,16 18-16,19 17 0,17-17 0,-159-18 0,159 35 16,0-35-16,0 18 0,0 17 0,18-18 15,52 1-15,-105 0 0,35-1 0,-53-17 16,36 18-16,-160-18 0,107 0 0,-36 18 15,-53-18-15,53 0 0,-17 0 0,-18 17 0,-18 1 16,18-18-16,-53 18 47</inkml:trace>
  <inkml:trace contextRef="#ctx0" brushRef="#br0" timeOffset="9569">8308 7214 0,'18'0'47,"-1"0"-31,1 0-16,-1-17 15,1 17-15,53 0 16,-36 0-16,-17 0 0,-1 0 16,1 0-16,0 0 0,-1 0 0,1 0 15</inkml:trace>
  <inkml:trace contextRef="#ctx0" brushRef="#br0" timeOffset="12090.3">15487 6191 0,'0'18'16,"0"0"-16,0 17 15,0-18-15,0 1 0,0 0 0,0-1 0,0 36 16,0-35-16,0 35 0,0 0 0,0 0 0,0-36 0,0 19 15,0-1-15,0 18 0,0-36 0,0 1 0,18 17 16,-18-17-16,0 0 0,17-18 31,-17-18-15,0 0-16,0 1 0,0-1 0</inkml:trace>
  <inkml:trace contextRef="#ctx0" brushRef="#br0" timeOffset="12390.5">15610 6138 0,'36'0'0,"-72"0"0,178 0 16,-125 0-16,1 0 16,-1 0-16,1 0 15,-18 18-15,18-18 0,-1 18 16,-17-1-16,18-17 0,-18 36 0,0-19 0,18 1 15,-18 17-15,17-17 0,-17-1 0,0 19 16,0-19-16,0 1 0,0 0 0,0-1 0,0 1 16,0 17-16,-17-17 0,-19-1 0,19 1 15,-1 17-15,-17-17 0,17 17 16,-35-17-16,36 0 0,-19-1 0,1 1 16,17-1-16,1 1 0,-18 0 0,17-1 0,0-17 15,1 18-15,-1-18 16</inkml:trace>
  <inkml:trace contextRef="#ctx0" brushRef="#br0" timeOffset="12681.74">16069 5856 0,'18'0'47,"-1"0"-31,1 0-16,0 18 0,-1 17 0,19-35 16,-36 18-16,17-18 0,1 0 0,17 17 15,-17-17-15,-1 0 0,19 0 16,-1 0-16,-17 0 0,-1 0 0,1 0 15,-1 0 1,1 0-16,-18-17 0,18 17 16,-18-18-16,0 0 0</inkml:trace>
  <inkml:trace contextRef="#ctx0" brushRef="#br0" timeOffset="12887.21">16387 5715 0,'-18'53'31,"18"-35"-31,0-1 16,-18 1-16,18-1 0,0 1 0,-17 0 0,-1-1 15,18 1-15,0 17 0,-18-17 16,18 0-16,0-1 0,0 1 16,0 0-16,0-1 0</inkml:trace>
  <inkml:trace contextRef="#ctx0" brushRef="#br0" timeOffset="13193.35">16598 5891 0,'18'18'31,"-1"-18"-31,-17 18 0,18-1 16,0 1-1,-18 0-15,17-18 0,1 0 16,0 0-16,-1 0 16,1 0-16,-18-18 0,35 0 15,-35 1-15,18 17 0,0-18 0,-1 0 16,1-17-16,-18 0 0,17 35 16,-17-18-16,0 1 0,0-1 15,-17 18 16,-1 0-15,1 0-16,-1 0 0,0 18 0,1-18 16,-1 17-16,0-17 0,1 0 0,-1 18 15,0-18-15,18 17 0,-17-17 0</inkml:trace>
  <inkml:trace contextRef="#ctx0" brushRef="#br0" timeOffset="14017.22">15117 6297 0,'-18'-18'0,"36"36"0,-54-36 0,19 18 15,17-17-15,-36-1 0,19 18 0,-1 0 16,0-17-16,-17-1 0,18 18 16,-1-18-16,0 18 0,1-17 0,-1-1 0,0 18 0,-17 0 15,17 0-15,1-18 0,-1 18 0,0 0 16,1 0-16,-1 0 0,-17 0 0,17 0 15,1 0-15,-1 0 16,0 0-16,18 18 0,-17-18 0,-1 35 16,0-17-16,1-18 0,17 18 0,-18-18 0,18 17 15,-17 1-15,-19-1 0,36 1 0,-17-18 0,-1 35 16,18-17-16,-18 0 0,18-1 0,0 1 16,0 0-16,0-1 0,0 1 15,0-1-15,0 1 0,0 0 16,18-18-16,0 0 15,-18 17-15,35-17 0,-17 0 0,17 18 16,-18-18-16,19 0 0,17 18 0,-36-18 16,19 0-16,-19 0 0,18 0 0,-17 0 15,0 0-15,17 0 0,-17 0 0,-1 0 16,1 0-16,0 0 16</inkml:trace>
  <inkml:trace contextRef="#ctx0" brushRef="#br0" timeOffset="14300.69">14305 6862 0,'0'0'0,"18"0"0,-1 0 0,1 0 16,0 0-16,-1 0 0,19 0 0,-1 0 16,0 0-16,0 0 0,18 0 0,-35 0 15,35 0-15,-18 17 0,0-17 0,-17 0 0,0 0 16,52 0-16,-34 0 0,17 0 0,17 0 0,-17 0 16,0 0-16,0 0 0,-36 0 0,72 0 15,-72 0-15,19 0 0,-19 0 0,1 0 16,-1 0-16</inkml:trace>
  <inkml:trace contextRef="#ctx0" brushRef="#br0" timeOffset="14924.17">13106 5927 0,'0'17'32,"0"1"-17,0 0-15,0-1 0,0 1 0,0 35 16,0-18-16,0-17 0,0 52 0,0-17 0,0 0 15,0 18-15,0-18 0,0-1 16,0 1-16,17 0 0,-17-35 0,18 17 0,-18 18 16,0 0-16,18 0 0,-18-18 0,17 1 15,-17-19-15,18 1 0,0 35 0,-1-36 16,-17 19-16,18-19 0,-18 1 16,17-18-16,1 0 15,-18-18 1,18-52-16,-18 17 0,35 0 0,-17 0 15,17 0-15,-35 35 0,35-34 0,-35 16 0,35 1 16,-17-18-16,17 0 0,1 0 16,-1 0-16,-17 18 0,-1 35 0,1-35 0,0-1 15,-1 1-15,18 0 0,-17 0 0,0 35 0,17-36 16,-17 1-16,-1 17 0,1 1 16,0 17-16,-18-18 0</inkml:trace>
  <inkml:trace contextRef="#ctx0" brushRef="#br0" timeOffset="20835.91">12347 9843 0,'0'17'16,"0"1"-16,0-1 0,0 1 0,0 17 0,0 1 15,18 17-15,-18-18 0,18 35 16,-18-52-16,17 17 0,-17-17 0,18 35 15,-18-36-15,17 19 0,-17-19 0,18 1 0,-18 0 16,18-18 15,35-53-15,-53 35-16,17 0 16,1-17-16,0 35 0,-18-35 0,17 0 0,1-1 15,17 1-15,-17 17 0,-1-34 0,1 34 16,0-17-16,-1 17 0,1 0 15,0 1-15,-18-1 0,17 18 0</inkml:trace>
  <inkml:trace contextRef="#ctx0" brushRef="#br0" timeOffset="21155.91">13335 9701 0,'-71'0'15,"54"0"1,-1 18-16,1 0 0,-19 17 0,36-17 0,-17-18 0,17 17 16,-36 19-16,36-1 0,-17 18 0,17-36 15,0 36-15,0-17 0,0-1 16,0 0-16,0 0 0,0-17 0,35 0 16,-17 17-16,17-17 0,0-1 0,-17 18 15,17-17-15,0-18 0,1 18 0,-1-18 16,0 0-16,0 0 0,1 0 0,-19 0 15,1 0-15,0 0 0,-1-18 16,-17 0-16</inkml:trace>
  <inkml:trace contextRef="#ctx0" brushRef="#br0" timeOffset="21361.36">13176 9984 0,'0'17'15,"0"1"17,18-18-32,0 0 15,158 0 1,-106 0-16,-34 0 16,34-18-16,-52 18 0,0-17 0,17 17 0,-17 0 15</inkml:trace>
  <inkml:trace contextRef="#ctx0" brushRef="#br0" timeOffset="21813.23">13882 9454 0,'0'0'0,"0"-17"0,35 105 47,-35-70-47,18-1 0,-18 19 0,0 16 0,17 1 0,1 36 15,0-72-15,-18 36 0,0-18 0,17 36 16,1 17-16,0-35 0,-1 0 0,-17-18 15,18-17-15,-1 17 0,1 0 0,0-17 16,-1 0-16,1-1 0,0 1 16,-1-18-16,1 0 15,53-159 17,-54 106-32,-17 36 0,18-36 0,-1 0 0,1-18 15,17-17-15,-17 35 0,-18 36 0,18-72 16,-1 54-16,-17 0 0,18-18 0,0-18 0,-1 18 15,-17 18-15,18 35 0,-1-35 0,-17 0 0,18 17 16,0 18-16</inkml:trace>
  <inkml:trace contextRef="#ctx0" brushRef="#br0" timeOffset="22016.27">14817 10107 0,'0'0'15,"17"18"-15,-17-1 0,0 1 63</inkml:trace>
  <inkml:trace contextRef="#ctx0" brushRef="#br0" timeOffset="23026.8">15134 10142 0,'0'18'16,"0"0"-16,0-1 15,0 1-15,0 0 16,0-1-16,0 1 0,0-1 16,0 1-16,-17 0 15,17-1-15,0 1 0,-36 0 16,36-1-16,0 1 0,-17 17 15,17-17-15,-18 0 0,0-1 0</inkml:trace>
  <inkml:trace contextRef="#ctx0" brushRef="#br0" timeOffset="24401.23">17621 9402 0,'-17'17'0,"-1"1"0,0-18 0,18 35 16,-17-35-16,17 18 0,-18-1 0,18 1 15,0 0-15,0-1 0,-18 1 0,18 17 16,-17 0-16,17 1 0,0-19 0,0 1 0,0 17 16,0 1-16,0-19 0,0 36 0,0-18 0,0 36 15,0-53-15,0 35 0,0-18 0,17 18 16,-17-36-16,18 36 0,0-17 16,-1-19-16,1-17 0,0 35 0,-1-17 0,19 0 15,-19-1-15,1 1 0,17 0 0,-17-18 16,17 0-16,-17 0 0,-1 0 0,19 0 15,16-18-15,-16 0 0</inkml:trace>
  <inkml:trace contextRef="#ctx0" brushRef="#br0" timeOffset="24740.75">19473 9613 0,'18'0'0,"-36"0"0,54 0 0,-19 0 0,1 0 0,0 0 16,-18 18-16,17-18 15,1 17-15,17 160 31,-35-159-31,0-1 0,35 54 0,-35-36 16,0-17-16,0 17 0,0-17 0,0-1 0,0 18 16,0-17-16,0 0 0,0 17 0,0-17 15,0-1-15,-17 19 0,-1-1 16,0 0-16,-17-17 0,0-1 0,-18 19 16,35-36-16,1 17 0,-19 1 0,-16-18 0,-1 18 15,17-1-15,-17-17 0</inkml:trace>
  <inkml:trace contextRef="#ctx0" brushRef="#br0" timeOffset="25085.5">18203 9790 0,'0'17'16,"18"-17"-16,-18 18 15,0 0-15,18 17 0,-1-35 0,1 35 0,-18 0 16,0 1-16,18-1 0,-18 18 0,17-18 16,1 0-16,-18-17 0,0 0 0,0-1 0,0 19 15,17-19-15,-17 1 0,18-18 31,88-177-15,-88 142 0,-1 35-16,54-70 0,-36 52 0,-35 0 0,18 1 15,17-19-15,0 19 0,-17-1 16,0 1-16,-1 17 0,-17-18 0</inkml:trace>
  <inkml:trace contextRef="#ctx0" brushRef="#br0" timeOffset="25304.71">18803 9860 0,'0'18'0,"0"70"16,0-70 0,0-1-16,0 19 0,0-19 0,18 36 15,-18-35-15,0-1 0,0 1 0,0 0 0,0-1 16,0 1-16,0 0 0,0-1 15,0 1-15,0-1 16,17-17 0</inkml:trace>
  <inkml:trace contextRef="#ctx0" brushRef="#br0" timeOffset="25996.99">21766 9578 0,'0'0'0,"-17"0"0,-1 0 0,-17 0 0,0 0 16,-1 0-16,19 0 0,-19 0 0,19 0 0,-89 0 15,71 0-15,-36 0 0,36 18 0,17-18 0,-17 17 16,-18 1-16,0-1 0,0 19 0,35-19 16,-17 19-16,0-1 0,17-17 0,18 17 15,-17-17-15,17-1 0,-18 18 0,18 1 16,0-1-16,0-17 0,0 35 0,0-18 16,0 0-16,0 0 0,0 18 0,18-17 15,-1-1-15,1 0 0,0 0 0,-1 18 16,18-17-16,1-19 0,34 36 15,-17-18-15,0-17 0,18 0 0,-18-1 0,-36-17 16,36 18-16,71 0 0,-54-1 0,-35-17 0,54 0 16,34 18-16,-52-18 0,17 0 0,18-18 15,-18 18-15,0-35 0,0 17 0,18-17 16,-53 0-16,-35 0 0,-1 17 16,1 0-16,0-17 0,-18 0 0,0 17 0,0-17 15,0-18-15,0 18 0,-18-18 0,0 0 16,1 17-16,17 19 0,-18-18 0,0 17 15,-17-35-15,18 0 0,-19 18 0,19 0 16,-19-1-16,1 1 0,17 17 0,-17 1 16,17-1-16,-17-17 0,0 17 0,-18 0 15,35 1-15,-17 17 0,17 0 0,1-18 0,-1 18 16,1 0-16,-19 0 0,19 0 0,-1 0 0,0 0 16,1 0-16,-1 0 0,-17 0 15,17 0-15,1 0 0,-19 18 0,19-18 0</inkml:trace>
  <inkml:trace contextRef="#ctx0" brushRef="#br0" timeOffset="26290.2">21484 10037 0,'0'0'0,"35"70"16,-17-70-16,-18 35 15,18-17-15,-18 17 0,17-17 0,1 17 16,-18-17-16,18 17 0,-1-17 0,1-1 16,-18 1-16,18-18 15,-1 0 1,1 0 0,-18-18-1,17 18-15,-17-17 0,36-1 0,-36 0 0,17 1 16,-17-1-16,53-35 15,-35 53-15,-18-17 0,18-1 0,-1-17 0,1 17 16,0-17-16,-1 0 0,1 35 0</inkml:trace>
  <inkml:trace contextRef="#ctx0" brushRef="#br0" timeOffset="26622.32">22084 10089 0,'18'18'0,"-36"-36"0,53 36 0,-35 0 0,18-18 16,-1 0-16,1 0 15,-18 17-15,0 1 32,-18-18-17,18 18-15,-17-18 0,17 17 0,-18-17 16,-17 36-16,17-36 0,18 17 0,0 1 15,0-1-15,0 1 16,0 0-16,0-1 16,0 1-16,18-18 0,0 0 0,-1 0 15,1 18-15,-1-18 0,1 0 16,0 0-16,35 0 0,-18 0 0,18 0 16,-36 0-16,1 0 0,0 0 0,35 0 15,0 0-15,-36 0 0</inkml:trace>
  <inkml:trace contextRef="#ctx0" brushRef="#br0" timeOffset="27716.39">5838 8308 0,'18'0'31,"0"0"-31,-1 0 0,-17-18 16,18 18-16,17 0 0,18-17 0,0 17 0,35 0 15,-17-18-15,-1 18 0,19-18 0,-1 18 16,-18-17-16,19 17 0,-19-18 0,1 18 16,-36 0-16,-17 0 0,35 0 0,-36 0 0,18 0 0,1 0 15,-19 0-15,19 0 0,-1 0 0,-17 0 16,17 0-16,-18 0 0,1 0 0,0 0 16,-1 0-16,1 0 0,0 0 0,35 0 15,-36 0-15,19 0 0,-19 0 0,18 0 16,-17 0-16,17 0 0,1 0 0,-19 0 15,1 0-15,-18 18 63</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1:01:17.910"/>
    </inkml:context>
    <inkml:brush xml:id="br0">
      <inkml:brushProperty name="width" value="0.05292" units="cm"/>
      <inkml:brushProperty name="height" value="0.05292" units="cm"/>
      <inkml:brushProperty name="color" value="#FF0000"/>
    </inkml:brush>
  </inkml:definitions>
  <inkml:trace contextRef="#ctx0" brushRef="#br0">16598 723 0,'0'18'31,"0"-1"-15,0 19-16,0 34 0,0-52 0,0 35 0,0-18 0,0 36 16,0-54-16,0 124 0,-17-35 0,17-88 0,-18 176 0,18-18 15,0 36-15,0 35 0,0-212 0,0 177 0,0-142 16,0 213-16,0-1 0,0 0 0,18-35 16,-18-159-16,0 177 0,17-36 0,1-17 0,-1-18 15,1 0-15,-18-141 0,0 123 0,18-17 0,-18-36 16,0-17-16,0 18 0,0-54 0,17-34 15,-17 16-15,0 19 0,0-53 0,0 17 0,0-17 0,0 17 16,0-18-16,0 1 16</inkml:trace>
  <inkml:trace contextRef="#ctx0" brushRef="#br0" timeOffset="1963.6">14217 635 0,'0'18'31,"0"-1"-31,18 19 16,-18-1-16,0-18 0,0 1 0,17 0 0,-17 17 15,18 18-15,-18-35 0,18 17 0,-18-17 16,17 17-16,-17-18 0,18 1 16,-18 0-16,0-1 0,17-17 0,-17 18 15,18-18 16,-18-18-31,18-17 0,-1 17 0,1 1 16,0-36-16,-18 35 0,17 1 0,1-19 16,0 36-16,-18-17 0,0-1 0,17-17 0,1 17 15,-1 0-15,-17 1 0,0-1 16,18 18-16</inkml:trace>
  <inkml:trace contextRef="#ctx0" brushRef="#br0" timeOffset="2169.11">14623 970 0,'0'18'0,"17"88"31,-17-89-31,0 1 0,0 0 16,18 17-16,-18-18 0,18 19 16,-18-19-16,0 1 0,0 0 0,0 17 15,17-17-15,-17-1 0</inkml:trace>
  <inkml:trace contextRef="#ctx0" brushRef="#br0" timeOffset="3899.52">18856 653 0,'0'17'15,"0"1"-15,0 0 16,0-1-16,0 1 0,18 17 0,-18-17 0,0-1 0,0 19 16,0-19-16,0 36 0,0-35 0,0 0 0,17-1 15,-17 1-15,0-1 0,0 1 0,0 0 16,18-18 15,-18-18-31,0 0 16,18 1-16,-1 17 0,1-18 0,-1-17 0,1 0 15,0-1-15,-1 1 0,19 0 16,-19-1-16,19 1 0,-19 18 0,1-19 16,-18 19-16,17-1 0,1 0 0,0 1 0,-1-1 15,-17 0-15,18 1 0,-18-1 16,18 18-16</inkml:trace>
  <inkml:trace contextRef="#ctx0" brushRef="#br0" timeOffset="4260.56">19315 988 0,'17'0'31,"-17"17"-31,0 1 0,18-18 16,-18 18-16,0-1 15,0 1-15,0 0 0,-18-18 16,1 0-16,17 17 0,-18-17 0,0 0 16,18 18-1,18-18 48,0 0-63,-1 0 0,19 0 0,-19 0 15,36 0-15,-35 0 0,-1 0 0,19 18 16,-1-1-16,0-17 0</inkml:trace>
  <inkml:trace contextRef="#ctx0" brushRef="#br0" timeOffset="6623.69">19226 1041 0</inkml:trace>
  <inkml:trace contextRef="#ctx0" brushRef="#br0" timeOffset="7438.66">19262 970 0,'0'18'125,"-18"-18"-109,0 0-1,1 0 1,17 17 0,-18-17 109</inkml:trace>
  <inkml:trace contextRef="#ctx0" brushRef="#br0" timeOffset="14715.73">15963 7214 0,'18'0'15,"-18"-17"-15,17 17 16,1 0-16,0 0 16,123-18-1,-106 18 1,-17 0-16,17 0 0,18 0 0,-18 0 0,18 0 15,-35 0-15,35 0 0,-18 0 0,36 0 16,-19 0-16,37 0 0,-36 0 0,0 0 16,17 0-16,-17 0 0,0 0 0,-18 0 15,36 0-15,-36 18 0,0-18 16,1 0-16,-1 0 0,-18 0 0,1 0 16,0 0-16,-1 0 0,1 0 0,0 0 15,-1 0-15,1 0 16,0 0-16,-1 0 15,1 0-15,0 0 16,-1 0-16,1 0 0,-1 0 0,19 0 16,-1 0-16,0 0 0,1 17 15,-19-17-15,18 0 0,-17 0 16,17 0-16,-17 18 0,35-18 0,0 18 0,0-18 16,0 0-16,17 17 0,-17-17 0,0 0 15,0 0-15,0 18 0,-18-18 0,0 18 16,1-18-16,-19 0 0,1 0 15,0 0-15,-1 0 47,1 0-15</inkml:trace>
  <inkml:trace contextRef="#ctx0" brushRef="#br0" timeOffset="16704.05">22243 1111 0,'0'18'31,"0"0"-31,0-1 0,0 1 15,0 17-15,0-17 0,0-1 0,0 19 16,0-1-16,17-35 0,-17 53 0,0 0 0,18 0 0,0 35 16,-18-70-16,0 52 0,35 18 0,-35 0 15,0-70-15,17 106 0,1-54 0,-18-52 0,0 70 16,18 0-16,-18 0 0,17-17 0,1 52 16,0-52-16,-18 17 0,17-17 0,-17-1 15,36 1-15,-36-18 0,17 17 16,1-34-16,0-1 0,-18-18 0,17 1 0,1 17 15,-18-17-15,0 0 0,17-1 0,1 19 0,-18-19 16,18-17-16,-36 0 47,18-17-47,-18-1 0,18 0 0,0-17 16,0 17-16,-17-35 0,-1-17 0,18 35 0,-17-1 0</inkml:trace>
  <inkml:trace contextRef="#ctx0" brushRef="#br0" timeOffset="17607.64">22331 1217 0,'17'0'0,"-34"0"0,52-18 15,-35 1-15,18 17 0,-18-18 16,17 18-16,1 0 0,-18-17 16,18 17-16,-1 0 0,1 0 0,17-18 15,1 18-15,-1 0 0,18 0 0,-36 0 0,19 0 16,-19 0-16,36-18 0,-35 18 0,52 0 0,19 0 0,-1 0 15,-53 0-15,53 0 0,36 0 0,-107 0 0,72 0 16,34 0-16,-17 0 0,35 0 0,0 18 16,18-18-16,-124 0 0,141 18 0,-17-1 0,0 1 15,-106-18-15,53 0 0,-53 0 0,52 17 0,-69-17 0,87 18 16,-87-18-16,105 18 0,-18-1 0,1 1 0,-36-18 16,-71 0-16,54 18 0,-53-18 0,35 0 0,-36 0 0,18 17 0,-17-17 15,17 18-15,-35 0 31,0-1-31,18-17 16,-18 35-16,0-17 0,0 0 0,18 17 16,-18 0-16,17 1 0,-17 17 0,18-36 0,-18 18 15,0-17-15,18 35 0,-1 0 0,-17 0 0,18 0 16,-1 17-16,-17-52 0,18 52 0,0-17 0,-18 18 16,0-53-16,0 35 0,17-36 0,-17 18 0,0-17 0,18 53 0,-18-1 15,0-17-15,0 18 0,0-1 16,0-52-16,18 35 0,-18 17 0,0-17 0,0 0 15,0 0-15,0 0 0,0 0 0,0-35 16,0 17-16,0 0 0,0-17 16,0 17-16,0-17 0,0-1 15,-18-17 1,0 0-16,1 0 16,-19 0-16,-16 0 0,-1 0 0,0 0 15,-18 0-15,-17 0 0,0 0 16,70 0-16,-35 0 0,-88 18 0,0-18 0,0 0 15,17 18-15,-34-1 0,17-17 0,-71 0 16,106 18-16,-35-1 0,106-17 0,-142 0 0,36 0 16,-18 0-16,36 0 0,-18 0 0,17 0 15,107 0-15,-89 0 0,71 0 0,-18 0 0,-18 0 16,1 0-16,34 0 0,1 0 0,17 0 0,-17 0 16,0 18-16,0-18 0,-1 0 0,-17 0 15,36 0-15,-1 0 0,-17 0 0,-18 0 0,18 0 16,17 0-16,-17 0 0,-1-18 0,1 18 15,0 0-15,17 0 0,1 0 0,-1 0 16,0 0-16,1 0 47</inkml:trace>
  <inkml:trace contextRef="#ctx0" brushRef="#br0" timeOffset="18667.86">26017 3246 0,'0'17'31,"0"1"-31,18 17 0,-18 36 15,18 17-15,-18-70 0,17 34 0,-17-34 16,0 70-16,18-17 0,-18-36 0,0 36 0,18 17 16,-18-71-16,0 89 0,0-88 0,17 88 0,1 0 15,-18-53-15,0-36 0,17 54 0,-17 17 0,0-35 16,18 17-16,0-17 0,-18-17 0,0-1 16,0 0-16,17-17 0,-17-1 15,0 1-15,18-18 31,-18-18-31,0-17 16,0 0-16,0-18 0,-18 35 0,18-35 16,0 36-16,0-19 0,-17-16 0,-1-1 15,18-18-15,0 1 0</inkml:trace>
  <inkml:trace contextRef="#ctx0" brushRef="#br0" timeOffset="19551.73">26123 3210 0,'0'0'0,"0"-17"16,18-1-16,-1 18 15,-17-18-15,18 18 16,-18-17-16,18 17 0,-1-18 15,1 0-15,0 18 0,-1 0 0,19-17 16,17 17-16,-18-18 0,35 18 16,36 0-16,-35 0 0,52 0 15,1 0-15,-18 18 0,-1-1 16,72 19-16,-124-36 0,52 17 16,-34 1-16,-36-18 0,36 0 0,-36 18 0,71-1 0,0 1 15,17 0-15,-105-18 0,88 17 0,0 1 0,-89-1 0,71 1 16,-70-18-16,70 18 0,-52-18 0,34 17 0,-17-17 0,18 0 15,-36 18-15,-18-18 0,19 0 0,-1 0 16,-17 0-16,-1 0 0,1 0 16,-18 18 46,18-18-62,-18 17 0,17 1 0,1 17 0,0 1 16,-18-1-16,0 18 0,17-53 0,-17 53 15,18 0-15,-1 52 0,1-34 16,0-1-16,-1 1 0,1 0 0,0 17 16,17-18-16,-35-52 0,18 53 0,-1-1 0,1 1 15,-1-18-15,1 17 0,-18-52 0,18 17 0,-18 18 16,0-35-16,0 17 0,17 0 16,-17-17-16,0-1 0,0 1 0,0 0 15,0 17-15,0-17 0,0-1 16,-17-17-16,17 18 15,-53 0 1,18-18 0,17 0-16,0 0 0,-17 0 15,17 0-15,-17 0 0,-35 17 0,34-17 0,-17 0 16,-17 0-16,52 0 0,-17 0 0,0 0 0,-18 0 0,17 0 0,-34 18 16,-89-1-16,89-17 0,-36 0 15,0 0-15,0 0 0,-35 0 0,70 0 16,36 0-16,-88 0 0,-19-17 0,1-1 0,-17 1 15,17-1-15,105 18 0,-87-35 0,-54 17 16,54 0-16,-18-17 0,35 17 16,35 18-16,-17-17 0,53 17 15,17 0-15,-17 0 0,53 0 125,-18 17-125</inkml:trace>
  <inkml:trace contextRef="#ctx0" brushRef="#br0" timeOffset="20319.09">23848 2064 0,'0'-18'0,"17"18"0,1 0 16,0 0-16,-1 0 0,1 0 16,0 0-16,-1-18 0,1 18 0,17 0 0,0 0 15,1 0-15,-36 18 0,35-18 16,-17 0-16,-1 35 0,1-35 0,0 18 16,-1-18-16,-17 18 0,0-1 15,0 1-15,0 0 0,0-1 16,0 1-16,-17 0 0,-1-1 0,0 1 15,-17 17-15,0-17 0,-36 17 16,36-17-16,0 17 0,-1-17 0,19-1 0,-1 1 16,0-18-16,1 17 0,17 1 0,-18 0 15,18-1-15,0 1 16,18-18-16,-1 0 0,1 0 16,17 0-16,-17 0 0,0 0 0,17 0 0,0 18 15,-17-18-15,-1 0 0,1 0 0,17 0 0,1 0 0,-19 0 0,36 0 16,-35 0-16,35 0 0,-18 0 15,-17 0-15,17 0 0,-17-18 0,-1 18 16,1 0-16,17 0 0,-17-18 16,-18 1-16,17 17 0,1 0 15,0-18-15,-1 18 0,-17-18 0,18 18 16,0-35-16,-1 35 0,-17-17 0,18-1 0,0 0 16</inkml:trace>
  <inkml:trace contextRef="#ctx0" brushRef="#br0" timeOffset="20684.43">24624 2134 0,'0'0'0,"-53"0"16,53 36-1,0-19-15,-18-17 0,18 18 0,0 17 16,-17-17-16,17-1 0,0 1 0,0 0 0,0-1 0,-18 1 16,18 0-16,0 17 0,0-17 0,0-1 0,0 1 15,0 17-15,18-35 0,-18 18 0,0-1 0,17 1 0,-17 0 16,18-18-16,-18 17 0,0 1 0,18-18 15,-1 0-15,1 0 0,0 0 16,-1 0-16,1 0 0,-1 0 0,1-18 16,17 1-16,-17 17 0,-18-18 0,18 18 0,-18-18 15,17-17-15,19 17 0,-19-17 0,-17 18 16,18-19-16,-18 1 0,17 17 16,-17-17-16,0 17 0,0 1 0,-17-18 0,17 17 15,-18-17-15,1 17 0,17 0 0,-18 18 0,0-17 16,1-1-16,-1 0 0,0 18 15,1-17-15,-1 17 0,0 0 16,1 0-16,17 17 31,-18-17-31,1 18 16,17 0-16,-18 17 0,18-17 0</inkml:trace>
  <inkml:trace contextRef="#ctx0" brushRef="#br0" timeOffset="21695.06">26846 3651 0,'36'0'0,"-72"0"0,160-35 16,-71 35 0,-18 0-16,-17 0 0,52 18 15,1-18-15,70 53 16,-53-36-16,-53 1 0,18-1 0,0 19 15,-35-19-15,0 1 0,-1-18 0,-17 18 0,18 17 16,-18-17-16,0-1 0,-18 18 16,1-17-16,-1-18 0,0 18 0,1-18 0,-19 17 0,-17 19 15,-17-19-15,35 19 0,-18-19 16,53 1-16,-71 17 0,18-17 0,-17 35 0,52-36 16,-17 19-16,-1-1 0,36-17 0,-35 17 15,35 0-15,0-17 0,0-1 16,18-17-1,-18 18-15,53-18 0,-18 18 16,36-18-16,-36 0 0,18-18 16,17 0-16,-52 18 0,52-17 0,1-19 15,17 19-15,-17-18 16,-54 35-16,1-18 0,0 18 0,-1 0 0,1-18 16,0 18-16,-1-17 0,-17-1 15,18 0-15,-18 1 16,0-1-16,18 18 0,-1-35 15,-17 17-15,18 1 0,-1-1 16,-17 0-16,18 18 0,0-35 0,-18 17 16,0 1-16,0-1 15,0 0 1,-18 18-16,0 0 16,1 0-16,-1 0 15,18 18-15,-17-18 0,17 35 16,0-17-16,0 0 0,0-1 0,0 19 15,0-19-15,0 18 0,0-17 0,0 0 0,0-1 16,0 19-16,17-19 0,-17 1 0,18 17 0,-1-17 16,1-1-16,0-17 0,-1 18 15,-17 0-15,18-18 0,0 0 16,-1 0-16,-17-18 0,18 18 0,0-18 16,17 1-16,-35-1 0,17-17 0,1 17 0,17 1 15,-35-19-15,18 19 0,0-1 0,-18-17 16,0 0-16,0 17 0,0 0 0,0 1 15,0-1-15,0 0 0,0 1 16,0-1-16,0 0 0,-18 18 16,18-17-16,-18 17 0,1-18 0,-1 18 0,0-18 15,-17 18-15,18 0 0,-1-17 0,-17 17 16,-1-18-16,1 18 0,0 0 0,-18 0 16,35 0-16</inkml:trace>
  <inkml:trace contextRef="#ctx0" brushRef="#br0" timeOffset="23788.97">27658 6562 0,'17'0'16,"-17"-18"-1,18 18 1,-18-18-16,0 1 16,0-19-16,0 1 0,-18-18 15,18 0-15,-17 18 0,-1 17 0,1-52 16,-1-18-16,0 17 16,1 1-16,17-19 0,0 19 15,-18-18-15,18 17 0,0 53 16,0-34-16,0-1 0,0 17 0,0 1 15,18 17-15,-18 1 16,0-1-16,0 36 47,0-1-31,0 19-16,0-19 0,-18 1 0,0 17 15,1 1-15,17-1 0,-18-18 0,0 19 16,1-36-16,17 35 0,-18-17 15,0-1-15,18 1 0,-17-18 32,-1 0-17</inkml:trace>
  <inkml:trace contextRef="#ctx0" brushRef="#br0" timeOffset="24000.38">27481 5521 0,'0'0'0,"18"0"0,0 0 16,17 0-16,-17 0 0,17 0 15,-17 0-15,-1 0 0,1 0 0,-18 18 0,35-18 16,-17 0-16,-1 17 0,1-17 0,0 18 16,-1-18-16,1 0 0,0 18 15,-1-18-15,-17 17 16,18-17-16,-18 18 15,0-1-15,0 1 0,0 0 16</inkml:trace>
  <inkml:trace contextRef="#ctx0" brushRef="#br0" timeOffset="32256.16">20955 2099 0,'18'0'16,"-1"0"-16,36 0 16,-35 0-16,35 0 0,-18 0 0,18 18 15,-35-18-15,52 0 0,-17 0 0,18 17 16,-1-17-16,-52 0 0,35 18 0,35-18 0,-70 0 0,70 0 16,-53 0-16,36 0 0,-18 0 0,-18 0 15,-18 0-15,1 0 0,0 0 0</inkml:trace>
  <inkml:trace contextRef="#ctx0" brushRef="#br0" timeOffset="32552.74">21890 1993 0,'18'0'31,"-18"18"-31,0-1 0,17-17 16,1 18-16,-1-18 0,1 18 0,0 17 16,17-17-16,0-1 0,-17 1 0,17 0 15,-35-1-15,35 1 0,-17 0 0,0-1 0,17 1 16,-35-1-16,0 1 47,-18-18-47,1 0 0,17 18 0,-36-18 15,-69 35-15,52-17 0,-18 17 16,18-17-16,0 17 0</inkml:trace>
  <inkml:trace contextRef="#ctx0" brushRef="#br0" timeOffset="35390.83">23072 6985 0,'17'0'47,"1"0"-31,35 0-16,0 0 0,-36 0 0,36 0 16,0 0-16,35 0 0,18 0 0,0-18 15,0 18-15,-53 0 0,35 0 0,18 0 0,-88 0 0,105 0 16,-17 0-16,-18 0 0,0-17 0,0 17 15,-17 0-15,-18 0 0,-18-18 16,-17 18-16,-1 0 0,1 0 0,0 0 0,-1 0 78,72 0-62,-72 0-1,1 0-15</inkml:trace>
  <inkml:trace contextRef="#ctx0" brushRef="#br0" timeOffset="36564.49">26846 1376 0,'18'0'0,"0"0"0,-1 0 16,1 0-16,0 0 0,-1 0 0,19 0 15,-1 0-15,-18 17 0,1 1 0,0-18 16,-1 18-16,1-18 0,-18 17 0,18 1 0,17 17 16,-35-17-16,18-18 0,-18 35 0,17-35 0,-17 18 0,0 0 15,0 34-15,0-16 16,0-19-16,0 1 0,0 0 0,-17 17 0,-1-17 15,0-1-15,1 1 0,-1 17 0,-17-17 16,-1-1-16,1 1 0,0 0 0,0-1 16,17 1-16,0-18 0,18 18 0,-35-1 0,17-17 0,1 18 15,-19-18-15,36 17 0,18-17 47,-18-17-47,18 17 16,-1-18-16,1 18 0,17-17 0,-17 17 15,35-18-15,-35 18 0,-1-18 0,1 18 16,-1 0-16,1 0 0,17 0 0,1 0 16,-1 0-16,-17 0 0,-1 0 15,1 0-15,-1 0 0,1 0 0,0 0 0,-1 0 16,19 0-16,-19-17 16</inkml:trace>
  <inkml:trace contextRef="#ctx0" brushRef="#br0" timeOffset="37322.46">27464 1429 0,'0'-18'0,"0"36"0,17-36 0,1 18 16,0 0 0,-18 18 31,0-1-32,-18 1-15,18 0 0,-35-1 16,35 1-16,-18-18 0,0 35 0,-17-17 15,35 0-15,-17-1 0,-1 1 0,0 17 0,1 0 16,-1-35-16,18 18 0,18-18 31,-1 0-15,1 0-16,0 0 0,-1 0 16,1 0-16,-1 0 0,1 0 15,0 0-15,-1 0 0,1 0 16,53-18-1,-54 18 1,1 0-16,-18-17 0,18 17 0,-1 0 16,-17-18-16,18 0 0,-1 1 15,-17-1-15,18 18 0,-18-17 0,0-1 16,18 18-16,-18-18 0,0 1 16,0 34 30,-18-17-30,18 18-16,-18-18 0,18 18 0,0-1 16,0 1-16,-17-18 0,17 17 0,0 1 0,0 0 15,0-1-15,17-17 32,1 0-32,0 0 0,-1 0 15,1 0-15,0 0 0,-1 0 16,-17-17-16,18 17 0,0 0 0,-1 0 15,-17-18-15,0 0 16,0 1-16,0-1 16,0 1-16,0-1 15,-17 18 1,17-18 0,-18 18-16</inkml:trace>
  <inkml:trace contextRef="#ctx0" brushRef="#br0" timeOffset="37827.96">27464 1393 0</inkml:trace>
  <inkml:trace contextRef="#ctx0" brushRef="#br0" timeOffset="38038.4">27358 1376 0,'18'0'63,"-1"0"-48,1 0 1,-1 0 0</inkml:trace>
  <inkml:trace contextRef="#ctx0" brushRef="#br0" timeOffset="50681.2">18821 9366 0,'0'18'31,"0"0"-31,17 34 0,-17-34 0,0 17 16,18 18-16,-18 0 0,0-18 0,0 18 15,18 0-15,-18-17 0,0-19 0,17 1 0,-17 35 16,0-36-16,18 19 0,-18-19 0,18 19 15,-18-19-15,17 1 0,1-18 16,-18 18-16,17-18 0,1 0 31,-18-18-15,0 0-16,18 1 0,-1 17 0,-17-18 0,18-17 16,0-1-16,-1 1 0,1 0 0,0 0 15,-1-1-15,1 1 0,-1 0 16,1-1-16,0 19 0,-18-1 0,17-17 0,-17 17 15,0 1-15,0-1 0,0 0 16</inkml:trace>
  <inkml:trace contextRef="#ctx0" brushRef="#br0" timeOffset="51049.35">19226 9790 0,'0'0'0,"18"0"15,-18 17 16,0 1-15,0 0-16,-18-1 16,1 1-16,17-1 0,-18-17 15,0 18-15,18 0 0,-17-18 16,17 17-16,17-17 47,1 0-47,17 0 0,1 0 15,-19 0-15,1 0 0,17 0 0,-17 0 0,70 0 16,-70 0-16,-1 0 0,19 0 0,-19 0 16,19 0-16,-19 0 0</inkml:trace>
  <inkml:trace contextRef="#ctx0" brushRef="#br0" timeOffset="51601.87">19085 9737 0,'18'0'78,"-18"17"-62,18-17-16</inkml:trace>
  <inkml:trace contextRef="#ctx0" brushRef="#br0" timeOffset="52402.12">19068 9684 0,'17'0'78,"-17"17"-78,36 19 16,-19-36-16,-17 17 0,18 1 0</inkml:trace>
  <inkml:trace contextRef="#ctx0" brushRef="#br0" timeOffset="58223.97">26688 2734 0,'0'0'0,"-18"0"0,-17 0 0,-18 0 15,35 0-15,1 0 0,-19 0 16,1 0-16,0 18 0,-1-1 16,1-17-16,-18 18 0,36 0 15,-1-18-15,-17 17 0,-1 1 0,1 0 0,0-1 16,0 1-16,17-1 0,-53 19 16,36-1-16,17-17 0,-17-1 0,35 1 0,-35 35 15,17-53-15,-17 53 0,35-36 0,-35 36 0,17 0 16,-17 0-16,17 18 0,-17 17 15,0 18-15,35-36 0,0-52 0,-36 52 16,36-17-16,-17 18 0,17-18 0,0-18 0,-18 142 16,18-160-16,0 54 15,0-1-15,0-17 0,0-35 0,0 52 0,18 1 16,-18 17-16,35 0 0,-35 1 0,35-19 16,-35-35-16,36 36 0,-36-53 0,35 70 0,0 0 0,0 0 15,18 18-15,0-18 0,18 18 16,-71-88-16,53 52 0,0-17 0,-1 18 0,19-1 15,17-17-15,-35-18 0,53 1 0,0 17 16,-71-53-16,36 35 0,34 0 0,-16-17 16,-72-1-16,72-17 0,-72 0 0,107 0 0,-19 0 0,-87 0 0,88 0 15,0 0-15,17-17 0,18-1 0,-35-17 16,-53 17-16,88-17 0,0-18 0,-123 53 0,158-71 16,-140 54-16,69-36 0,1 0 15,-88 35-15,70-35 0,36 1 0,-54-1 16,1 35-16,-18-35 0,-18 18 15,18 0-15,-18-1 16,0 1-16,-17-18 0,0 0 16,-1 18-16,1-18 0,-18 18 15,18-1-15,-18 1 0,0 17 0,0-17 16,0 18-16,0-36 0,0 17 0,0 1 16,0-18-16,0 36 0,0-19 0,0 1 0,0 0 15,0-1-15,0 1 0,0 0 0,0 0 16,0-1-16,0 19 0,0-1 0,0-17 0,-18-1 15,18 19-15,-18-18 0,1-18 0,-1 0 16,-17 17-16,35 19 0,-18-1 0,-17-70 16,35 70-16,-35-17 0,17-18 0,0 18 15,1 0-15,-19-18 0,19 17 0,-36-34 16,35 35-16,1 35 0,-1-36 0,0 1 16,1 35-16,-1-18 0,18 1 0,-18-19 0,-17 1 0,17 0 15,-35 0-15,36 17 0,-18 0 0,35 1 0,-18-1 16,0 0-16,1 1 0,-19-1 0,1-17 0,0 17 15,-18 1-15,35-19 0,-17 19 16,0-1-16,-1-17 0,1 17 0,0 0 16,17 18-16,-17-17 0,-18-18 0,18 17 0,-18 0 15,0 1-15,-18-1 0,71 0 0,-70 18 16,17-17-16,-35-1 0,17 0 0,-35 1 16,53-1-16,-35 1 0,35 17 0,-70-18 15,52 18-15,-17 0 0,70 0 0,-17 0 16,-18 0-16,0 0 0,-17 0 0,34 0 15,19 0-15,-18 0 0,-54 0 0,54 18 16,-18-18-16,18 17 0,0 1 0,-18-1 16,17-17-16,19 36 0,-36-19 0,35 1 15,-17 0-15,0-1 0,35 1 0,-18-18 16,0 18-16,1-1 0,-19 18 0,36-17 0,-35-18 0,0 53 16,17-18-16,1-35 0,-1 36 0,-17-1 0,17 0 15,-17 18-15,17-18 0,1 1 0,-1-19 16,0 19-16</inkml:trace>
  <inkml:trace contextRef="#ctx0" brushRef="#br0" timeOffset="62036.44">28258 1058 0,'0'18'16,"0"0"-16,35-1 0,-35 1 0,70 35 16,-52-36-16,0-17 0,-1 36 0,1-36 0,0 17 15,-1 19-15,18-19 0,-17 1 0,0 17 16,-18-17-16,17-18 0,1 0 0,0 17 16,-1 1-1,1 0-15,0-18 16,-18 17-16,17-17 0,1 0 15,-18 18-15,17-18 0</inkml:trace>
  <inkml:trace contextRef="#ctx0" brushRef="#br0" timeOffset="62386.77">28628 1094 0,'-18'0'0,"1"0"16,17 17-16,-18-17 15,0 18-15,18 0 0,0-1 0,-17-17 16,17 18-16,-18-1 0,0 1 0,1 0 15,-1 17-15,18-17 0,-17-18 0,17 17 0,-18 19 16,0-19-16,18 1 0,-17-1 0,17 1 16,-18-18-16,18 18 0,0-1 15,0 1 79,-18-18-94</inkml:trace>
  <inkml:trace contextRef="#ctx0" brushRef="#br0" timeOffset="63920.61">28346 864 0,'0'18'46,"0"0"-46,0 17 0,0 0 16,0 0-16,0-17 0,0 0 0,17 17 0,-17-17 0,0 17 16,0-17-16,18 17 0,0 18 0,-18-18 0,17 18 15,1-35-15,0-18 0,-18 35 0,17-35 0,1 35 16,-1-17-16,1-1 0,0 1 0,-1 0 16,1-18-1,-18 17-15,18-17 16,-1 0-16,-17 18 0,0 0 15,18-18 1,0 0 15,-18-18-31,17 0 16,1 1-16,-1-19 0,-17 19 16,18-19-16,0 19 0,-18-1 0,17 1 0,-17-1 15,18 0-15,-18 1 0,0-1 16,0 0-1,18 18 1,-18-17-16,17 17 16,1 0-16,-18-18 0,0 0 15,18 18-15</inkml:trace>
  <inkml:trace contextRef="#ctx0" brushRef="#br0" timeOffset="64311.57">28998 1217 0,'0'18'0,"0"-36"0,0 53 0,18-35 0,0 18 0,-1-18 16,-17 18-16,18-18 0,-18 17 0,0 1 15,18 0-15,-18-1 16,0 1-16,0-1 0,0 1 0,0 0 15,0-1-15,0 1 0,0 0 0,0-1 16,0 1-16,-18 0 0,18-1 16,-18-17-16,18 18 0,-17 0 0,-1-18 0,18 17 15,-18-17-15,18 18 0,18-18 78,0 0-78,17 0 16,-17 0-16,-1 0 0,1 0 0,17-18 16,-17 18-16,-1 0 0,1-17 0,17 17 0,1-18 15,-19 18-15,1-18 0,-1 18 16,1 0-16</inkml:trace>
  <inkml:trace contextRef="#ctx0" brushRef="#br0" timeOffset="64576.83">29228 847 0,'0'-18'16,"-18"18"15,0 18-31,1-18 16,17 17-16,-18 1 0,18 0 15,0-1-15,-18-17 0,18 18 0,-17 17 0,17 0 16,-18-17-16,1 17 0,17 1 16,-18-1-16,0 0 0,18-17 0,-17-1 0,17 1 0</inkml:trace>
  <inkml:trace contextRef="#ctx0" brushRef="#br0" timeOffset="65537.64">28504 988 0,'0'17'31,"0"1"-31,0 0 16,0-1-16,0 1 0,0 17 0,18-17 0,-18 17 16,18-17-16,-18-1 0,0 19 0,17-19 0,-17 1 15,0 17-15,18-17 0,-18 0 0,0-1 16,0 1-16,18-1 0,-18 1 0,17 0 0,-17-1 15,18 1-15,-18 0 0,0-1 0,0 1 16,18 0-16,-18-1 0,0 1 0,17-18 0,-17 18 16,18-18 31,-1-36-32,-17 19-15,18 17 0,-18-18 16,18 0-16,-1 1 0,-17-1 15,18 18-15,-18-18 0,0 1 16,0-1-16,18 0 0,-18 1 0,0-1 16,0 1-16,17 17 0,-17-18 0,18-17 0,-18 17 15,0 0-15,0 1 0,0-1 0,18 0 16,-18 1-16,0-1 0,17 1 16,-17-1-16,0 0 15,0 1 1</inkml:trace>
  <inkml:trace contextRef="#ctx0" brushRef="#br0" timeOffset="67497.64">28593 2011 0,'17'0'16,"1"0"-16,0 0 0,-1 0 0,18-18 0,54 18 15,-36 0-15,0 0 0,-18 0 16,35-17-16,1 17 0,-18-18 0,17 0 0,-34 18 15,17 0-15,-53-17 0,70-1 0,1 18 0,-36-18 16,0 18-16,18-17 0,-18 17 0,-35-18 0,18 18 16,-18-18-16,18 18 0,-1 0 0,1 0 15</inkml:trace>
  <inkml:trace contextRef="#ctx0" brushRef="#br0" timeOffset="71473.73">26300 2858 0,'0'-18'32,"17"18"-32,1-18 15,17 18-15,-17-17 0,17-1 16,0 0-16,36 1 0,-18-1 15,0 0-15,17 1 0,-17-1 16,-35 18-16,52-18 0,1 1 16,-18 17-16,-18 0 0,0 0 0,-17 0 15,0 0-15,-1 0 0,1 0 0,0 0 0,-1 0 16,1 0-16,0 0 0,-1 17 16,-17 1-16,18-18 0,-1 0 15</inkml:trace>
  <inkml:trace contextRef="#ctx0" brushRef="#br0" timeOffset="72455.94">28610 1940 0,'18'0'0,"0"0"0,-1 0 15,-17 18-15,18-18 16,-1 0-16,1 0 16,-18 18-16,18-18 0,-1 0 0,1 0 15,17 0-15,-17 0 0,35 0 0,-18 0 16,-17-18-16,17 18 0,18 0 0,0 0 0,0-18 15,-36 18-15,19 0 0,-1 0 0,0 0 0,-17 0 0,70-17 16,-35-1-16,18 18 0,17-18 0,-35 18 16,-18-17-16,-17-1 0,35 0 0,-36 18 0,36-35 15,0 18-15,-53-1 0,53-17 0,-35 17 0,-1-17 16,1-1-16,-1 1 0,1 35 0,-18-17 0,0-1 0,18-35 16,-1 0-16,-17 0 0,0 0 15,0 18-15,0 0 0,0-18 0,0 35 0,0 0 16,-17-34-16,-1 16 0,18 19 0,-18-1 0,1-17 15,17 17-15,-18-17 0,1 0 0,-19-1 16,19 19-16,-1-1 0,-17-17 0,17 17 16,0 0-16,1 1 0,-1 17 0,-17-18 0,0 0 0,-1-17 15,1 18-15,17 17 0,-17-18 0,0 0 16,-18 1-16,0-1 0,18 0 0,17 18 0,-17-17 16,-18 17-16,0-36 0,-18 36 0,36-17 15,0-1-15</inkml:trace>
  <inkml:trace contextRef="#ctx0" brushRef="#br0" timeOffset="72955.64">28452 388 0,'0'0'0,"-18"0"15,0 0-15,-17 53 16,17-35-16,1 17 0,-1-17 16,0 17-16,1-35 0,-1 35 0,1 18 0,-1-18 15,-17 1-15,17-1 0,0 0 0,18-17 0,-17 17 16,17 18-16,-18-18 0,18 1 15,-18-1-15,18 18 0,0-18 0,0 0 16,0 18-16,18-35 0,0 35 0,-18-36 16,17 19-16,1-19 0,-18 1 0,0 0 15,18 17-15,-1-35 0,-17 17 0,18-17 16,-18 18-16,0 0 0,18-1 0,-18 1 16,17-18-16,-17 18 0,18 17 15,-1-17-15,-17-1 0,18 19 16,0-19-16,-1 1 0,1-1 0,-18 1 15,18 0-15,-1-18 0,-17 17 0,18-17 0,0 36 16,17-19-16,0 1 0,-17 0 0,-1-1 0,19 1 16,17-18-16,-18 17 0,0 19 0,18-36 15,0 17-15,-35-17 0,17 18 0,-17-18 0,34 18 16,1-1-16,18-17 0,-36 18 0,18 0 16,-35-18-16,17 0 0,0 0 0,18 0 0,-35 0 15,17 17-15,-17-17 0,-1 0 0,1 0 0,17 0 16,-17 0-16,0 0 0,17 0 0,-17 0 15,-1-17-15,-17-1 0,35 18 0,-17-18 16,0 18-16,-1-17 0,1-1 0,0 0 16,-1 18-16,-17-17 0,18 17 0,0-18 0,-1 18 15,-17-18-15,0 1 0,18 17 16,-18-18-16,0 1 16</inkml:trace>
  <inkml:trace contextRef="#ctx0" brushRef="#br0" timeOffset="75224.88">27869 7056 0,'0'17'16,"0"18"0,18-35-16,-18 89 0,18-54 15,-18-17-15,17 35 0,-17-18 0,18-18 16,-18 1-16,0 17 0,18-17 0,-18 35 0,17-35 15,-17 17-15,0 0 0,18-17 0,0-1 16,-18 1-16,0 0 0,17-18 16,-17 17-16,0 1 0,18-18 78,-18-18-78,0 1 0,17 17 15,1-18-15,0-17 0,-18 17 16,17 0-16,19-17 0,-19 18 0,1-19 16,-18 19-16,18 17 0,-1-18 0,1 0 0,-18-17 15,18 17-15,-1 18 0,-17-17 16,18 17-16,-18-18 0,0 1 16</inkml:trace>
  <inkml:trace contextRef="#ctx0" brushRef="#br0" timeOffset="75919.37">28310 7126 0,'0'18'78,"0"-1"-78,-35 72 31,35-72-31,-17 1 0,17 0 16,0-1-16,-18-17 0,18 18 0,-35-1 0,35 1 16,0 0-16,-18-1 0,0 1 15,1-18 1,17 18-1,0-1 17,-18-17-32,18 18 15</inkml:trace>
  <inkml:trace contextRef="#ctx0" brushRef="#br0" timeOffset="77768.06">28663 6826 0,'0'18'32,"-17"0"-32,17-1 15,0 1-15,0-1 16,-18-17-16</inkml:trace>
  <inkml:trace contextRef="#ctx0" brushRef="#br0" timeOffset="77972.5">28646 6738 0,'17'0'16,"1"0"-16,-18 18 16,17-18-16,-17 17 0,18 1 0,0-18 15,-1 0-15,-17 18 0,18-18 16,-18 17-16,18-17 16,-18 18-16,0 0 15,0-1-15,17-17 0,-17 18 0,0-1 16</inkml:trace>
  <inkml:trace contextRef="#ctx0" brushRef="#br0" timeOffset="78336.89">28893 7197 0,'17'0'0,"-34"0"0,34 17 0,-17 1 0,18 17 16,-18 1-16,0-19 0,0 1 0,0-1 0,17 19 15,-17 17-15,0-36 0,0 1 16,18-18-16,-18 35 0,18-17 0,-18-1 0,0 1 0,0 0 16,0-1-16,17-17 46,1 0-46,-18-17 16,0-1-16,35 0 0,-17 1 0,0-1 16,-18 1-16,17 17 0,1 0 0,-1-36 0,1 1 15,17 17-15,-17-17 0,0 35 0,-18-18 0,0 1 16,0-1-16,17 18 0,-17-17 0,18-1 0,-18 0 16</inkml:trace>
  <inkml:trace contextRef="#ctx0" brushRef="#br0" timeOffset="78648.07">29281 7267 0,'52'88'15,"-52"-70"-15,0 0 0,18-1 16,-18 19-16,0-19 0,0 1 15,0 0-15,18-18 0,-18 17 0,0 1 0,0-1 16,0 1-16,-18 0 0,18-1 0,0 1 16,-18 0-16,1-1 15,17 1-15,17-18 47,1-18-31,0 1-16,-1 17 0,1 0 0,0-18 15,-1 18-15,-17-18 0,36 18 16,-36-17 0</inkml:trace>
  <inkml:trace contextRef="#ctx0" brushRef="#br0" timeOffset="78877.03">29563 6897 0,'0'17'47,"0"1"-47,0 0 16,0-1-16,0 1 0,0 17 0,-18-17 15,18 0-15,-17-1 0,17 36 0,-18-35 0,18 17 16,-18 0-16</inkml:trace>
  <inkml:trace contextRef="#ctx0" brushRef="#br0" timeOffset="81518.38">28504 547 0,'18'0'78,"0"0"-63,-1 0 1,36 0-16,-35 0 16,0 0-16,-1 0 0,18 0 15,-17 0-15,0 0 0,-1 0 0,1 0 16,0 17-16,-1-17 0,1 0 15,0 0 1,-1 0 15,-17 18-31,18-18 0,0 0 0,-1 0 16,1 0-16,-1 0 0,1 0 16,-18 18-16,18-18 0,-1 0 15</inkml:trace>
  <inkml:trace contextRef="#ctx0" brushRef="#br0" timeOffset="81965.95">28628 459 0,'-18'0'16,"1"0"0,34 0 46,1 0-62,17 35 0,0-35 0,18 18 16,-35-1-16,0-17 0,17 0 0,0 18 0,1-1 15,-19-17-15,18 0 0,1 18 0,-19-18 16,1 0-16,0 0 0,-1 18 0,1-18 0,0 0 0,17 0 16,-35 17-16</inkml:trace>
  <inkml:trace contextRef="#ctx0" brushRef="#br0" timeOffset="84664.59">20937 3263 0,'18'0'31,"0"-17"-31,17 17 0,-17 0 16,17 0-16,-18 0 0,36 0 0,-17 0 0,-1 0 15,18 0-15,35 0 0,-53 0 0,36 0 0,52-18 0,1 18 16,-107 0-16,107 0 0,17-18 0,-106 18 0,89 0 16,52 0-16,-17 0 0,17 0 0,1 0 15,-124 0-15,70 0 0,71 0 0,-141 0 0,141 0 0,0 0 16,0 0-16,0-17 0,-176 17 0,123-18 15,-88 18-15,141 0 0,-35-18 0,-1 18 0,1-17 16,106 17-16,-177 0 0,-53 0 0,106-18 16,-105 18-16,16 0 0,19 0 0,-53 0 0,70 0 0,-35 0 15,-18 0-15,0 0 0,18 0 0,18-35 16,-36 35-16,0-18 0,1 18 0,-19 0 0,1-17 16,17-1-16,0 0 0,18 1 0,-35 17 15,17-18-15,18-17 0,-17 35 16,16-18-16,-34 18 0,35-18 0,-18 1 15,36-1-15,-18 18 0,-18 0 0,-17 0 16,35-17-16,-1 17 0,1-18 0,-35 18 0,17 0 16,1-18-16,-19 1 0,36 17 0,0-18 0,0-17 15,18 35-15,-54-18 0,18 0 0,-17 18 0,17-17 0,-17 17 0,35-18 16,17-17-16,-52 35 0,35-35 0,-18 35 16,1-18-16,-19 0 15,19 18-15,-19 0 0,1-17 16,-1 17-16,1 0 0,0 0 0,-1-18 15,19 18-15,-19 0 0,1-18 0,52-17 16,-34 35-16,-36-18 0,35 18 0,-35-17 0,35-1 0,1 1 16,16 17-16,-34-18 0,17 0 0,-17 1 15,0 17-15,-1 0 47,-17-18-16,18 18-15,0 0 15,52-123-15,-70 105 0,18 0-16,-18-17 0,17 0 0,-17 17 0,18-17 0,0-53 15,-1 70-15,1-53 0,-18 54 16,0-1-16,18-17 0,-18 0 0,17-1 0,-17 19 15,0-1-15,18 0 0,0 18 0,-18-17 16</inkml:trace>
  <inkml:trace contextRef="#ctx0" brushRef="#br0" timeOffset="87487.92">13829 12100 0,'0'18'16,"0"0"0,0-1-16,0 18 0,0 36 15,0-18-15,0-35 0,0 35 0,0-36 0,0 1 16,0 35-16,0-18 0,0 0 0,0 18 0,0-18 16,18 1-16,-18-1 0,17-17 15,1-1-15,-1-17 16,1 0 15,-18-17-31,0-1 0,35-17 0,-35-1 0,18 36 0,0-35 16,-1 0-16,19 0 0,-19-18 0,18 0 15,-17 53-15,0-53 0,17 18 0,-17-1 16,17 1-16,0 0 0,-35-1 0,18 36 0,0-17 16,-1-1-16,1 1 0,-18-1 0,17-17 0,1 17 15,0 18-15,-18-18 0</inkml:trace>
  <inkml:trace contextRef="#ctx0" brushRef="#br0" timeOffset="87710.84">14446 12277 0,'0'0'0,"18"17"15,-18 19-15,0-19 0,0 19 0,0-1 16,0-18-16,0 19 0,0-19 0,0 1 0,0 17 16,0-17-16,0 0 0,0 17 0,0 0 15,0-17-15,0-1 0,0 1 16,0 0-16,0-1 0,0 1 0</inkml:trace>
  <inkml:trace contextRef="#ctx0" brushRef="#br0" timeOffset="87896.8">15152 12718 0,'0'17'31,"0"1"-31,-18-18 0,18 18 16,-17-1-16,-1-17 0,18 18 0,0-1 15,-18 1-15,18 0 0,-17-18 16,-19 17-16,36 1 0,-17 0 16,-1-18-16</inkml:trace>
  <inkml:trace contextRef="#ctx0" brushRef="#br0" timeOffset="88282.81">15646 12171 0,'0'0'15,"0"17"17,0 19-32,0-19 0,17 19 0,-17-1 15,36 36-15,-36-19 0,0-34 0,0 53 16,17-36-16,-17-17 0,0 17 0,0 18 0,36-18 15,-36 0-15,0 1 0,17-19 0,-17 1 16,0-1-16,18-17 0,-18 18 0,17-18 16,1 0-1,0 0-15,-18-18 16,0 1-16,17-1 0,19 1 0,-1-19 0,-35 19 0,35-1 16,0-35-16,18 18 0,0-18 0,-17 18 15,-1-18-15,-17 53 0,17-36 0,18 1 16,-36 0-16,1 17 0,17 1 0,-17-19 15,0 36-15,-18-17 0</inkml:trace>
  <inkml:trace contextRef="#ctx0" brushRef="#br0" timeOffset="88598.2">16563 12471 0,'18'0'0,"-36"0"0,53 0 16,0 17-16,-17-17 0,17 0 0,-35 18 15,36-18-15,-19 18 0,1-1 0,0-17 16,-1 0-16,-17 18 0,0 0 16,-17-18-1,17 17-15,-18 1 0,0-18 0,-17 17 0,17 1 16,-35 0-16,36-1 0,-1 1 15,1 0-15,-1-18 0,18 17 0,-18 1 0,18 0 16,0-1-16,0 1 16,0-1-16,0 1 15,18-18-15,0 0 0,-1 18 16,1-18-16,-1 0 0,1 0 16,0 0-16,-1 0 0,19 0 0,-19 0 0,19 0 15,-19 0-15,1 0 0,0 0 0,-1 0 0,1 0 16,-1-18-16</inkml:trace>
  <inkml:trace contextRef="#ctx0" brushRef="#br0" timeOffset="88810.83">16951 11959 0,'-18'18'31,"18"-1"-31,-17-17 16,17 18-16,0 0 0,0-1 0,-18 1 15,18 0-15,-18-18 0,18 17 0,0 1 0,-17 0 16,-1-1-16,18 1 0,-17-1 0,17 1 0</inkml:trace>
  <inkml:trace contextRef="#ctx0" brushRef="#br0" timeOffset="97435.61">26035 3669 0,'18'0'47,"-1"0"-47,19 0 0,-19 0 0,18 0 16,-17 18-16,35-18 0,0 0 0,18 0 15,52 0-15,-52 0 0,-54 0 0,71 0 16,1 0-16,16 0 0,37 0 0,-37 0 15,36 0-15,-17 0 0,-89 0 0,106 17 16,0-17-16,-123 18 0,88-18 0,-71 0 0,53 0 0,-52 0 0,87 0 16,-17 0-16,-53 0 0,17 0 0,19 0 15,-19 0-15,18 0 0,-70 0 0,0 0 16,-1 0-16,1 0 0,0 0 0,-1 0 31,1 0 47</inkml:trace>
  <inkml:trace contextRef="#ctx0" brushRef="#br0" timeOffset="98312.05">26511 3351 0,'0'18'16,"0"-36"-16,-17 36 0,-1 0 0,0-1 15,18 1-15,-17 0 0,17-1 16,0 1-16,0 0 0,0-1 16,0 1-16,17-1 15,1 1-15,0 0 0,-1-18 0,19 17 16,-19 1-16,1-18 0,17 18 0,0-18 0,18 0 16,0 0-16,0 0 15,-18 0-15,18-18 0,-35 18 0,0-18 16,17 18-16,-17-17 0,-1-19 15,1 19-15,-18-1 16,0-17-16,0 17 16,-18 1-16,18-1 15,-35 18-15,35-18 0,-35 18 0,-1-17 16,1 17-16,-18-18 16,18 18-16,0 0 0,17 0 0,0 0 15,-17-18-15,0 18 0,-1 0 16,19 0-16,-1 0 0,-17 0 15,17 0-15,1 0 16,-1 0 15,0 0-15,18 18 0</inkml:trace>
  <inkml:trace contextRef="#ctx0" brushRef="#br0" timeOffset="100537.29">15610 13053 0,'18'0'32,"0"0"-32,-1 0 0,1 0 15,211 0 1,-211 0-16,70 0 16,0 0-16,-17 0 0,-53 0 0,52 0 0,1 0 15,-1 0-15,18 0 0,-35 0 0,18 0 16,-36 0-16,-17 0 0,17 0 0,-17 0 15,-1 0-15,1 0 0,-18-18 0,18 18 16,-1 0-16</inkml:trace>
  <inkml:trace contextRef="#ctx0" brushRef="#br0" timeOffset="102126.33">16563 13988 0,'-35'53'16,"35"-36"-16,-18 1 15,18 35-15,-18-18 0,18 0 0,-17 1 16,-1-1-16,18 18 0,-18-36 0,18 19 16,0-1-16,0 0 0,0 1 0,-17-19 15,17 1-15,0-1 0,0 1 0,0 0 16,0-1-16,0 1 0,0 0 0,0-1 31</inkml:trace>
  <inkml:trace contextRef="#ctx0" brushRef="#br0" timeOffset="105823.35">16616 14975 0,'-18'0'0,"36"0"0,-53 0 0,-1 36 15,19-36-15,-1 17 0,-17 1 0,-1 0 16,1-1-16,18 1 0,-1 0 0,-17 17 16,-1 0-16,1 0 0,17 1 0,1-19 0,-1 19 15,1-19-15,17 1 0,-18 17 0,0 0 16,18 1-16,0-19 0,0 19 0,0-19 0,0 1 16,0 0-16,0 17 0,18-18 0,17 1 15,-17 0-15,-1-1 0,19-17 16,-36 18-16,17-18 0,1 0 0,0 0 0,-1 0 15,1 0-15,0 0 0,-1 0 0,1 0 0,17 0 0,0-18 16,-17 1-16,0 17 0,17-18 0,-17 0 0,-1 1 0,18-18 16,1 17-16,17 0 0,-36-17 0,-17 17 15,36 18-15,-36-17 0,17-19 0,19 19 0,-36-1 0,17-17 16,-17 0-16,0-1 0,0 19 16,0-1-16,0-17 0,0-1 15,-35 19-15,35-18 0,-18 17 0,18-17 16,-17 17-16,17 0 15,0 1-15,-18 17 0,0 0 0,18-18 16,0 0-16,-17 18 47,-1 0-47,0 0 16,1 0-16</inkml:trace>
  <inkml:trace contextRef="#ctx0" brushRef="#br0" timeOffset="108502.96">16581 16122 0,'0'18'16,"0"-1"-16,-18 19 15,18-19-15,0 18 0,-18-17 0,18 0 16,0 17-16,0 0 0,-17-35 0,17 53 0,0-18 16,0 1-16,-18-1 0,0 18 0,18 0 15,-17-18-15,17-17 0,0 35 16,-18-36-16,18 19 0,0-19 0,0 1 16,0 0-16,0-1 0</inkml:trace>
  <inkml:trace contextRef="#ctx0" brushRef="#br0" timeOffset="124908.5">8167 11042 0,'17'0'16,"19"0"0,-19 0-16,36 0 0,-17 0 15,16 0-15,-34 0 0,53 0 0,-18 0 0,35 0 16,0 0-16,18 0 0,-89 0 0,54 0 15,-53 0-15,87 0 0,-34 0 0,17 0 0,-35 0 16,-18 0-16,18 0 0,-17 0 0,-1 0 16</inkml:trace>
  <inkml:trace contextRef="#ctx0" brushRef="#br0" timeOffset="10104.71">7532 14058 0,'0'-17'47,"-18"17"-47,18-18 0,-17 0 16,-1 1-16,18-1 0,-18 18 16,18-18-16,-17 18 0,-1 0 0,0 0 15,1 0 1,-1 0-16,0 0 0,1 0 15,-1 18-15,1-18 0,-1 35 0,-17-17 0,17 0 16,-35 34-16,35-16 0,-17-1 16,17 0-16,1 1 0,17-1 0,-18 0 15,1 0-15,17 1 0,-18-1 0,18 18 16,0-35-16,0-1 0,0 18 0,0 1 0,18-19 0,-18 1 16,35 0-16,-18-1 0,1-17 0,17 0 15,-17 0-15,17-17 0,-17 17 0,0-18 16,-18 0-16,35-17 0,0-18 0,0 0 0,18 0 15,-35 18-15,-18 17 0,18-34 0,17-19 16,0 36-16,-17-18 0,-18 17 0,17-16 0,1-19 16,0 0-16,-18 1 0,17 17 0,1 0 15,-18 35-15,0 1 0,18-1 0,-18-17 0,0 17 0,0-17 16,17 17-16,-17 1 0,0 34 47,0 1-47,0 0 0,0-1 0,-17 54 15,-19-1-15,36-52 0,-17 17 0,-1 18 0,0 18 16,18-54-16,0 19 0,-17 69 0,-1-16 0,18 34 16,0 18-16,-17-35 0,17-88 0,0 52 15,0 1-15,0-54 0,0 72 0,0-36 0,0 0 16,0-18-16,0 18 0,17-18 16,-17-17-16,18-18 15,-18-18-15,0-53 16,0 36-16,17 18 0,-17-1 0,0 0 0</inkml:trace>
  <inkml:trace contextRef="#ctx0" brushRef="#br0" timeOffset="10578.45">7832 14146 0,'0'18'16,"0"0"-16,0 17 0,0 0 0,0 18 15,0-35-15,0 52 0,0-34 0,0 52 0,-18 123 16,18-158-16,0-35 15,0 70-15,0-35 0,0 18 0,0-1 16,0-34-16,0 16 0,0-16 0,0-19 0,0 1 0,0 17 16,0 1-16,0-1 0,-18 0 0,18 0 15,0-17-15,-17-36 47,17 1-47,-18-54 0,18 54 0,0-36 16,0 0-16,0 35 0,0-35 0,0-17 0,0 52 15,0-35-15,0-17 0,18 17 0,-18-18 16,17 53-16,1-17 0,0 0 0,-1-36 0,19 18 0,-1 18 16,0-18-16,18 18 0,-35 17 0,17-17 15,18 17-15,-18 1 0,-17-1 16,35 0-16,-36 18 0,1 0 0,0 0 16,-1-17-16,1 17 15,-18 17 1,0 1-16,0 0 15,0-1-15,0 1 0,-18 17 0,1-35 16,17 36-16,-36-19 0,19 18 0,-1-17 16,0-18-16,-17 35 0,18-17 0,-1 0 0,-17-1 15,17 1-15,18 0 0,-18-18 16,1 0 0</inkml:trace>
  <inkml:trace contextRef="#ctx0" brushRef="#br0" timeOffset="10834.8">8714 14199 0,'0'0'0,"0"18"31,-18 0-15,18-1-16,0 1 0,0 0 0,0 34 0,0-34 15,0 35-15,0-18 0,0 1 0,0-1 16,0 18-16,18-18 0,-18-17 16,0 17-16,17-17 0,-17-1 0,18 1 15,-18-1-15,18-17 0,-1 18 0,1-18 16,-1 0-16,19 0 0,-1 0 16,0 0-16,-17 0 0,0-18 0,34-17 15</inkml:trace>
  <inkml:trace contextRef="#ctx0" brushRef="#br0" timeOffset="11010.77">9313 14464 0,'0'18'32,"0"-1"-32,0 1 0,0 35 15,0-36-15,0 1 16,0 0-16,0-1 31</inkml:trace>
  <inkml:trace contextRef="#ctx0" brushRef="#br0" timeOffset="11165.35">9507 14217 0,'18'0'47,"-18"18"-47,53 35 15</inkml:trace>
  <inkml:trace contextRef="#ctx0" brushRef="#br0" timeOffset="11319.94">9807 14623 0,'0'0'15,"0"17"-15,0 1 0,0 0 16,0-1-16,0 1 0</inkml:trace>
  <inkml:trace contextRef="#ctx0" brushRef="#br0" timeOffset="11563.29">10442 14499 0,'0'0'0,"18"0"31,-18 18-31,0-1 16,0 36-16,0-35 0,18 0 0,-18 17 15,0 0-15,0 18 0,0-18 0,0 18 16,0 0-16,0 0 0,0 0 0,0-18 15,0 18-15,0 0 0,0-18 16,0 1-16,0-1 0,0-17 0,0-1 0,0 1 16,0 17-16,0-17 0,0-1 0,-18-17 15,18 18-15</inkml:trace>
  <inkml:trace contextRef="#ctx0" brushRef="#br0" timeOffset="11767.74">10566 14199 0,'17'0'62,"1"0"-62,0 0 0</inkml:trace>
  <inkml:trace contextRef="#ctx0" brushRef="#br0" timeOffset="11952.25">11042 14464 0,'0'18'16,"0"-36"-16,0 53 0,0-17 15,-18-18-15,18 17 0,0 1 0,0 0 16,0-1-16,0 1 0,-17 0 0,17-1 16,0 1-16,0 0 0,0-1 0,0 1 15,-18-18-15,18-18 32</inkml:trace>
  <inkml:trace contextRef="#ctx0" brushRef="#br0" timeOffset="12475.42">11324 14235 0,'0'17'32,"0"1"-32,0 35 0,0-36 0,0 1 15,0 35-15,18-18 0,-18 18 0,0-18 16,17 18-16,-17-17 0,0-1 0,18-17 0,-18-1 15,0 1-15,0-1 0,0 1 0,0 0 16,0-1-16,0 1 0,0 0 16,0-36 15,0 0-31,18 18 0,-18-17 0,0-1 0,17 0 0,-17 1 16,36-18-16,-19-1 0,1 1 0,0 17 15,-1 1-15,1-1 0,-1 0 0,1 1 0,-18-1 16,35 1-16,-17-1 0,17-17 15,-17 35-15,-18-18 0,18 18 16,-18 18 15,0-1-31,-18-17 16,0 18-16,18 0 0,-17-18 0,17 17 16,-18 1-16,18-1 0,-18-17 15,1 0-15,17 18 0,0 0 16,0-1-16,0 1 15,-18-18-15,18 18 0,0-1 0,0 1 16,0 0-16,0-1 0,0 1 0,0-1 16,0 1-16,0 0 0,18-1 15,-1-17-15,-17 18 0,18-18 0,-18 18 16,18-18-16,-1 0 0,1 0 0,0 0 16,-1 0-16,19 0 0,-19 0 15,1-18-15,17 0 0,-17 18 0,-1-17 16,-17-1-16,36 0 0</inkml:trace>
  <inkml:trace contextRef="#ctx0" brushRef="#br0" timeOffset="12675.89">12188 14340 0,'0'0'0,"18"0"31,-18 18-31,0 0 0,0-1 0,18 1 16,-18 0-16,0 17 0,17 0 15,-17 0-15,0-17 0,18 53 0,-18-18 16,0-18-16,0 0 0,0-17 0,0 17 16,0 0-16,-18 18 0,18-17 0,-17-1 15,17 18-15,-18-36 0,18 19 0,0-19 16,-18 1-16</inkml:trace>
  <inkml:trace contextRef="#ctx0" brushRef="#br0" timeOffset="15659.12">9260 14993 0,'18'0'46,"0"0"-46,-1 0 0,1 0 0,17 0 16,-17 0-16,0 0 0,-1 0 0,18 0 0,-17 0 16,53 0-16,-54 0 0</inkml:trace>
  <inkml:trace contextRef="#ctx0" brushRef="#br0" timeOffset="16723.28">10336 15575 0,'18'0'47,"0"0"-47,-1 0 15,1 0-15,0 0 16</inkml:trace>
  <inkml:trace contextRef="#ctx0" brushRef="#br0" timeOffset="18179.09">11430 15240 0,'18'0'32,"-1"0"-32,1 0 15,0 0-15,-1 0 0,-17 18 0,18-1 16,-1-17-16,1 0 0</inkml:trace>
  <inkml:trace contextRef="#ctx0" brushRef="#br0" timeOffset="20116.9">11448 15205 0,'17'0'16,"1"0"-16,0 0 16,-1 0-16,1 0 0,-1 0 15,1 0-15,0 0 0,-1 0 16,1 0-16,0 0 0,-1 17 0,1-17 15,0 0-15</inkml:trace>
  <inkml:trace contextRef="#ctx0" brushRef="#br0" timeOffset="27274.51">8326 16387 0,'0'52'16,"0"19"0,0-53-16,0 17 0,0 18 0,0 0 0,-18 0 15,18-18-15,0-17 0,0 17 0,-35 18 0,17 0 0,18-36 0,0 36 16,-53 35-16,53-35 0,-18-35 0,1 35 15,-1-18-15,18-17 0,-17 17 0,-1-17 0,0 17 16,18-53 15,0 1-31,0-1 0,0-35 16,0 36-16,18-19 0,0-17 0,-1 18 16,18 0-16,-35 17 0,18 1 0,0-1 0,-1-17 0,19-1 15,-19 19-15,1-1 0,17 0 0,-17 1 0,17-1 16,-17 18-16,-18-17 0,17 17 0,1 0 15,0 0 1,-18 17-16,0 1 16,0-1-16,17 1 0,-17 17 0,18 1 0,-18-1 15,0 0-15,18 18 0,-18-18 0,17 1 16,-17-19-16,0 36 0,0-35 0,0 17 16,0 18-16,0-18 0,0-17 0,0 0 15,0 17-15,0-17 0,0-1 0,0 1 0,0-1 16,0 19-16,0-19 15,0 1-15,0-36 32,0 1-32</inkml:trace>
  <inkml:trace contextRef="#ctx0" brushRef="#br0" timeOffset="27446.11">9031 17092 0,'0'0'0</inkml:trace>
  <inkml:trace contextRef="#ctx0" brushRef="#br0" timeOffset="28984.78">9790 16633 0,'17'0'31,"1"0"-31,17 36 0,-17-19 0,-1 1 0,19 0 16,-19-1-16,19 19 0,-1-19 0,-17 1 15,-1 17-15,18-17 0,-17-1 0,-18 1 16,18 17-16,-18-17 0,0 0 16,0-1-16,0 1 0,-18 0 0,-35 34 15,18-34-15,-18 17 0,53-17 0,-53 0 16,35-1-16,-17 1 0,0 0 0,-18 17 0,0 0 0,0 18 15,35-53-15,-17 35 0,35-17 0,-17 0 0,-1-18 0,0 35 0,1-17 16,17-1-16,105-17 31,-87 0-31,17 0 0,18 0 16,0 0-16,18-17 0,-18 17 16,-36 0-16,19 0 0,-19 0 0,36-18 0,-35 18 0,17 0 0,-17 0 0,35-18 15,0 18-15,-18 0 0,0 0 0,-17-17 16,-1 17-16,1 0 0,0 0 0</inkml:trace>
  <inkml:trace contextRef="#ctx0" brushRef="#br0" timeOffset="35141.6">6685 15293 0,'0'18'0,"0"-1"0,0 1 15,0-1-15,0 1 0,18 0 16,17-18-16,18 35 0,-35-35 0,17 35 0,-17-35 0,34 18 0,90 17 16,-1 1-16,-88-36 0,105 52 0,-105-52 0,406 71 15,-247-53-15,123 52 0,-247-70 0,300 53 0,-53-18 16,-211-17-16,175 0 0,54-1 0,-247 1 0,212 0 0,70 17 15,-300-35-15,335 35 0,-52-35 0,17 18 0,-18-1 16,-17 1-16,-300-18 0,264 0 0,-52 0 16,-36 0-16,-17 18 0,-36-18 0,-35 17 15,-105-17-15,87 18 0,-17-18 0,-53 18 0,0-18 16,-18 17-16,0-17 0,-17 0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1:36:10.208"/>
    </inkml:context>
    <inkml:brush xml:id="br0">
      <inkml:brushProperty name="width" value="0.05292" units="cm"/>
      <inkml:brushProperty name="height" value="0.05292" units="cm"/>
      <inkml:brushProperty name="color" value="#FF0000"/>
    </inkml:brush>
  </inkml:definitions>
  <inkml:trace contextRef="#ctx0" brushRef="#br0">8061 12541 0,'0'0'16,"18"0"0,-1 0-16,36 0 15,-35 0-15,17 0 0,0 0 0,1 0 0,-19 0 16,1 0-16,52 0 0,-34 0 0,-19 0 0,36 0 16,18 0-16,-53 0 0,52 0 0,1 0 0,-54 0 0,54 0 15,35 18-15,-89-18 0,89 0 0,18 18 0,-1-1 16,-88-17-16,54 18 0,69-1 0,-34 1 0,-18 0 15,-1-1-15,-16 1 0,-19-18 0,-52 18 16,52-1-16,-34-17 0,-1 0 0,-17 0 16,-1 0-16</inkml:trace>
  <inkml:trace contextRef="#ctx0" brushRef="#br0" timeOffset="11874.52">13758 5151 0,'0'17'15,"0"1"-15,-17 17 16,17 0-16,-18 18 0,0-17 16,1-19-16,17 19 0,-18 16 0,18-34 0,-17 17 0,-1-17 15,18 17-15,-18-17 0,18 0 0,-17 17 0,-1 18 0,18-18 16,-35 0-16,35-17 0,-18 0 0,0-1 15,18 1-15,-17-1 0,-1-17 0,18 18 16,0-36 15,0 1-31,0-1 0</inkml:trace>
  <inkml:trace contextRef="#ctx0" brushRef="#br0" timeOffset="12217.56">13670 5239 0,'0'0'0,"18"0"16,-1 0 0,-17 17-16,18 1 15,-18 17-15,0 1 0,18 34 0,-1-35 16,1-17-16,-18 17 0,18 36 0,-1-18 0,1 35 16,0-35-16,-18-35 0,17 52 0,1 54 15,-1-89-15,-17-17 0,0 17 0,18 18 0,-18-36 16,18 1-16,-1-18 0,1 0 15,-18-18 1,0-17-16,0 17 0,35-34 0,-17-1 0,17-36 16,0 19-16,-35 52 0,36-35 0,-19 18 0,-17 0 0,18 17 15,0-17-15,-1 0 0,1-1 0,-18 19 0,35-19 0,-17 1 16,0 0-16,-1 17 0,1 1 16,-18-1-16,0 0 0,17 18 0,-17-17 15,18 17-15,0 0 16,-1 0-1</inkml:trace>
  <inkml:trace contextRef="#ctx0" brushRef="#br0" timeOffset="12580.06">14517 5309 0,'0'0'0,"0"-17"0,0 34 16,0 1-16,-18-18 16,18 18-16,0-1 0,0 19 0,-17-19 0,17 1 15,-18-1-15,18 1 0,-18 17 0,1 1 0,17-1 0,0-17 16,0-1-16,0 18 0,-18-17 0,18 0 0,0 17 16,0 0-16,0-17 0,0 17 15,18-17-15,-1-1 0,-17 1 0,18-18 0,17 18 16,-17-18-16,17 17 0,18-17 15,-35 0-15,-1 0 0,19 0 0,-1 0 16,0-17-16,-17-1 0,-1 18 0,1-35 0,-18 17 16,35 1-16,-35-19 0,0 19 0,0-1 0,0-17 15,0-1-15,0 1 0,0-18 0,-17 18 16,17 17-16,-18-17 0,18 0 0,-18 0 16,1 17-16,-1-17 0,0 17 0,1-17 15,-18 17-15,17 18 0,18-18 0,-18 18 16,1 0-16,-1 0 0,0 0 15</inkml:trace>
  <inkml:trace contextRef="#ctx0" brushRef="#br0" timeOffset="12983.19">14993 5309 0,'18'0'0,"-36"0"0,36-17 16,35-1-16,-36 18 15,19 0-15,-36-18 0,17 18 0,18 0 0,1-17 16,-19-1-16,1 18 0,0 0 0,-1 0 16,1 0-16,0 0 15,-1 0 16,1 0 1,-18 18-17,0-1-15,0 1 16,-35 17-16,35-17 0,0 17 0,-18-17 16,18 0-16,0-1 0,-18 18 0,18-17 0,0 0 15,0-1-15,0 19 0,0-19 0,0 36 0,-17-35 16,17 17-16,0 0 0,0 1 0,0-19 15,0 1-15,-18 17 0,18-17 0,0-1 16,0 1-16,0 0 0,0-1 16</inkml:trace>
  <inkml:trace contextRef="#ctx0" brushRef="#br0" timeOffset="13144.5">15222 5891 0,'18'0'47,"0"0"-47,-1 0 0,1 0 0,-18-17 0,35-1 15,-17 18-15,-1 0 0,1-18 0,17 1 0,-17-1 16,17 1-16,-17 17 0,0-18 0,17 0 0,-17 1 16</inkml:trace>
  <inkml:trace contextRef="#ctx0" brushRef="#br0" timeOffset="13639.24">15681 5274 0,'0'18'16,"0"-1"0,0 1-16,0 0 0,0 17 0,0 18 15,0-18-15,0 0 0,-18-17 0,18 35 0,0-18 16,0 53-16,0-70 0,0 35 0,0-35 15,-17 34-15,17-16 0,0 17 0,0-18 0,0-17 16,0 17-16,0 0 0,0-17 0,0-1 16,0 19-16,0-19 0,0-34 31,0-1-31,0 0 0,0 1 0,0-18 16,0 17-16,0 0 0,0-17 0,0 17 0,0-17 0,0 17 15,0-35-15,0 18 0,0-35 16,17 52-16,-17-17 0,0-18 0,0 35 0,0 1 15,0-1-15,0 0 0,18-17 0,0 17 0,-18-35 0,17 36 16,1-1-16,-18 1 0,0-1 0,35 0 16,-17 1-16,-1 17 0,-17-18 0,36 18 15,-19-18-15,1 18 0,0 0 16,-1 0-16,-17 18 16,18-18-16,-18 35 15,0-17-15,0 0 0,0-1 16,0 1-16,0-1 0,0 1 0,0 0 0,0-1 15,-18 1-15,1 0 0,17-1 0,-18-17 16,18 18-16,-18-18 0,18 18 0,-35-1 0,17 18 16,1-35-1,17 18-15,-18-18 0,1 0 16</inkml:trace>
  <inkml:trace contextRef="#ctx0" brushRef="#br0" timeOffset="14134.04">16933 5627 0,'0'-18'47,"18"18"-47,0 0 16,-1 0-16,1 0 0,0 0 0,-1 0 0,18 0 16,1 0-16,-19 0 0,1 0 0,0 0 0,52 0 15,-17 0-15,-18 0 0,1 0 0,17 0 16,-18 0-16,18 0 0,-18 0 0,-17 0 0,-1 0 15,1 0-15,17 0 0,-17 0 16</inkml:trace>
  <inkml:trace contextRef="#ctx0" brushRef="#br0" timeOffset="21752.72">2840 10566 0,'18'0'46,"-1"0"-30,1 0-16,-1 0 0,1 0 0,0 0 0,-1 0 0,19 0 16,-1 0-16,35 0 0,-17 0 0,-17 0 0,52 0 15,-18 0-15,36 0 0,-88 0 0,52 0 0,54 0 16,-106 0-16,123 0 0,-18 0 0,1 0 16,17 17-16,17-17 0,-140 0 0,88 0 0,-71 0 0,106 0 15,18 18-15,-53-18 0,0 0 0,17 0 16,-35 0-16,-70 0 0,53 0 0,-54 0 0,54 0 0,-18 0 15,0 0-15,0 0 0,-18 0 16,-18 0-16,1 0 0,17 0 0,-17 0 0,0 0 16,-1 0-16,1 0 15,0 0-15,-18-18 0,17 18 16,1 0-16,-1 0 0,1 0 0,0 0 16,-18-17-16,17 17 0,1 0 31,0 0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0:30:01.759"/>
    </inkml:context>
    <inkml:brush xml:id="br0">
      <inkml:brushProperty name="width" value="0.05292" units="cm"/>
      <inkml:brushProperty name="height" value="0.05292" units="cm"/>
      <inkml:brushProperty name="color" value="#FF0000"/>
    </inkml:brush>
  </inkml:definitions>
  <inkml:trace contextRef="#ctx0" brushRef="#br0">14305 10848 0,'18'18'62,"-18"-1"-62,17 1 0,1-18 0,0 17 16,-1 19-16,1-19 0,0 1 0,-1-18 0,1 35 16,0-17-16,17 0 0,-18 17 15,1-17-15,0-18 0,-18 17 16,17-17 0,-17 18-16,0-36 156</inkml:trace>
  <inkml:trace contextRef="#ctx0" brushRef="#br0" timeOffset="362.98">14676 10813 0,'0'17'46,"0"1"-30,-18-18-16,0 18 0,18-1 16,-17-17-16,17 18 0,-18-1 0,0-17 0,1 18 15,-1 0-15,0-1 0,1 1 16,-1 0-16,1-18 0,17 17 0,-18 1 16,0 0-16,18-1 0,-17-17 0,-1 18 15,18 0-15,-18-1 0,1 1 0,-1-1 16,18 1-16,-18-18 0,18 18 0,-17-18 15,17 17-15,-18-17 0</inkml:trace>
  <inkml:trace contextRef="#ctx0" brushRef="#br0" timeOffset="1012.95">11871 11377 0,'0'18'32,"0"-1"-32,0 1 15,0 0-15,0-1 0,0 1 0,0 0 0,0 17 16,0-18-16,0 1 0,0 0 16,0-1-16,0 1 0,-18-18 0,18 18 15,0-1-15</inkml:trace>
  <inkml:trace contextRef="#ctx0" brushRef="#br0" timeOffset="1618.28">11906 11553 0,'18'0'31,"-18"-17"-15,18 17-16,-1 0 0,1-18 0,-1 18 15,19 0-15,-1-17 0,-17 17 0,-1 0 16,19 0-16,-1 0 0,-18 0 0,19 0 0,-1 0 16,-17 0-16,35 0 0,0 0 0,-18 0 0,35 0 15,-52 0-15,17-18 0,-17 18 0,35 0 0,17 0 0,-52 0 0,35 0 16,-18 0-16,53 0 0,1 0 0,-19 0 0,1 0 15,35 0-15,-18 0 0,-71 0 0,124 0 16,-123 0-16,35 0 0,141 0 0,-123 0 0,-54 0 0,54 0 16,-54 0-16,89 18 0,0-18 0,0 0 0,-18 0 15,53 0-15,-88 0 0,-35 0 0,70 0 16,-70 0-16,52 0 0,1 0 0,17 17 0,-35-17 16,-18 0-16,18 0 0,0 0 0,18 0 0,-19 0 15,1 0-15,0 0 0,-17 0 0,-19 0 0,36 0 16,-18 0-16,18 0 0,-17 0 0,-19 0 15,19 0-15,-19 0 0,36 0 0,18 0 0,-1 0 16,1 0-16,17 0 0,-70 0 0,52 0 0,18 0 16,18 0-16,-71 0 0,54 0 0,-1 0 15,18 0-15,-89 0 0,71 0 0,-70 0 0,17 0 16,-17 0-16,0 0 0,17 0 0,18 0 0,-18 0 0,-17 0 16,-1 0-16,1-17 0,35 17 0,-35 0 15,-18-18-15,17 18 0,1 0 0,0 0 16,-1 0-1,1 0 1,-1 0 0,1 0-1,0 0-15,-1 0 16,1 0 0,0-18-16</inkml:trace>
  <inkml:trace contextRef="#ctx0" brushRef="#br0" timeOffset="2077.1">17163 11324 0,'0'18'93,"0"-1"-93,0 1 16,0 0-16,0-1 0,17 1 16,-17 0-16,0-1 0,0 19 0,0-19 15,0 1-15,0-1 0,0 1 0,0 0 16,0-1-16,0 1 0,0 0 16,0-1-16,0 1 15,0 0 1,0-1-1</inkml:trace>
  <inkml:trace contextRef="#ctx0" brushRef="#br0" timeOffset="3044.79">11783 10636 0,'0'18'47,"0"0"-31,0-1-16,0 1 0,0-1 15,0 1-15,0 0 0,0-1 16,0 1-16,0 0 0,0-1 0,0 1 16,0 0-16,0-1 0,0 1 15</inkml:trace>
  <inkml:trace contextRef="#ctx0" brushRef="#br0" timeOffset="3265.71">11765 10372 0,'0'0'16</inkml:trace>
  <inkml:trace contextRef="#ctx0" brushRef="#br0" timeOffset="4154.72">17180 10619 0,'0'17'63,"0"1"-63,0 0 0,0 17 16,0-18-16,-17 1 0,17 0 0,0 17 0,0-17 15,0 17-15,0-17 0,0 17 0,-18 0 16,18-17-16,0-1 0,-18 1 15,18 0-15,0-1 0,0 1 0,0 0 16,-17-18 31,-1 0-16,18-18-15,-18 18-16,1 0 0,-1-18 0,1 1 15,17-1-15,-36 0 0,36 1 16,-17 17-16,17-18 0</inkml:trace>
  <inkml:trace contextRef="#ctx0" brushRef="#br0" timeOffset="4382.13">17039 10478 0,'0'0'0,"18"0"62,-1 0-46</inkml:trace>
  <inkml:trace contextRef="#ctx0" brushRef="#br0" timeOffset="4761.14">17304 10619 0,'17'0'78,"1"0"-47,0 0-31,-1 0 0,1 0 16,0 0-16,-1 0 0,1 0 0,0 0 15,-1 0-15,1 0 0,-1 0 16</inkml:trace>
  <inkml:trace contextRef="#ctx0" brushRef="#br0" timeOffset="5093.22">17586 10566 0,'18'0'63,"-18"17"-48,0 1-15,17 0 0,-17-1 16,0 1-16,0 0 16,0-1-1,0 1 17</inkml:trace>
  <inkml:trace contextRef="#ctx0" brushRef="#br0" timeOffset="5638.76">18027 11201 0,'0'17'47,"0"1"-47,0 0 0,0-1 0,0 19 0,0-19 16,0 1-16,0 17 0,18-17 0,-18 17 15,0-17-15,0-1 0,0 1 16,0 0-16,0-1 0,0 1 0</inkml:trace>
  <inkml:trace contextRef="#ctx0" brushRef="#br0" timeOffset="6189.29">18150 11395 0,'0'0'0,"18"0"16,0-18-16,-1 0 0,1 18 15,-18-17-15,18 17 0,-1 0 0,-17-18 16,18 18-16,0 0 0,-18-17 0,35-1 16,-18 18-16,1-18 0,35 18 0,-35 0 15,17-17-15,0 17 0,-17 0 0,17 0 16,18 0-16,0 0 0,-35 0 0,52 0 0,-52 0 16,35-18-16,-36 18 0,36 0 0,0 0 0,0 0 0,18 0 15,-54 0-15,89 0 0,-18 0 0,18 0 16,0 0-16,0 0 0,-71 18 0,159-1 15,-88-17-15,-88 0 0,70 0 0,-53 18 0,89-18 0,-1 18 16,18-1-16,-17-17 0,-89 18 0,88-1 0,-52-17 16,-18 0-16,70 18 0,-17 0 0,0-1 0,0 1 15,17 0-15,-105-18 0,123 17 0,-70-17 16,17 0-16,18 18 0,-1-18 0,-16 0 16,-36 0-16,35 0 0,-35 0 0,35 0 15,-35 0-15,17-18 0,-34 18 0,17 0 16,-18-17-16,0 17 0,0-18 15,-17 18-15,0 0 0,-18-18 0,35 18 16,-35-17-16,18 17 16,-1 0-16,1 0 15,-1 0-15,1-18 0,0 18 0,17 0 16,-17 0-16,-1-18 0,1 18 16,0 0-16,-1 0 0,-17-17 0,18 17 15,-1 0-15,-17-18 47</inkml:trace>
  <inkml:trace contextRef="#ctx0" brushRef="#br0" timeOffset="6543.34">23019 11271 0,'17'0'62,"-17"18"-46,0 0-16,0-1 0,0 1 0,18-18 15,-18 17-15,0 1 0,0 17 0,0-17 16,0 0-16,18 17 0,-18-17 16,17-18-16,-17 17 0,0 1 0,0-1 15,0 1-15,0 0 16</inkml:trace>
  <inkml:trace contextRef="#ctx0" brushRef="#br0" timeOffset="7332.18">18256 10619 0,'0'17'47,"0"1"-47,0 0 0,-17-18 0,17 17 16,0 18-16,0-17 0,-18-18 0,18 18 0,0-1 15,0 1-15,-18 17 0,18-17 16,0 0-16,-17-1 0,17 1 16,0-1-16,-18 1 0,0 0 15,18-1-15,-17-17 0,17 18 16,-18-18-16,18 18 0,-17-18 0,-1 0 15,18 17-15,-18-17 16,1 0 15,-36-106-15,53 89-16</inkml:trace>
  <inkml:trace contextRef="#ctx0" brushRef="#br0" timeOffset="7563.56">18115 10389 0,'18'0'16</inkml:trace>
  <inkml:trace contextRef="#ctx0" brushRef="#br0" timeOffset="8517.04">22983 10654 0,'0'18'47,"0"-1"-47,0 1 0,0-1 15,0 1-15,0 17 0,0-17 0,0 17 16,-17-35-16,17 18 0,0 0 0,0-1 15,0 1-15,0-1 0,0 1 32,0 0-1,0-36 16,53-105-32,-36 123-15,-17-18 16,18 18-16,-18-18 0,0 1 0,18-1 16,-1 0-16,-17 1 0,18 17 15,-18-18-15,0 1 0,18 17 0,-18-18 16,17 18-16,-17-18 16,18 36 15,0-18-16,-18 35-15,0-17 0,17 17 16,-17-17-16,0-1 0,0 1 0,18 17 16,-18-17-16,0 0 15,17-18-15,1 0 16,-18 17-16,18-17 47,-1 0-32,1 0-15</inkml:trace>
  <inkml:trace contextRef="#ctx0" brushRef="#br0" timeOffset="11725">23125 10372 0,'0'0'0,"-18"0"0,18-18 0,-18 18 16,1 0-16,-1 0 15,0 0-15,1 0 16,-1 0-16,0 0 0,1 0 0,-1 0 0,1 18 16,-1-18-16,0 17 0,-17-17 15,17 18-15,1 0 0,-1-1 0,0-17 16,1 18-16,-1 0 0,18-1 16,-17-17-16,-1 18 0,18-1 0,-18 1 0,18 0 0,0-1 15,-17 1-15,17 17 0,0-17 0,0 17 16,-18-17-16,18-1 0,0 19 15,-18-1-15,18-17 0,0-1 0,0 19 16,18-19-16,-18 1 0,18-1 0,-18 1 0,17 0 0,19-1 16,-19 36-16,18-35 0,1 17 15,-1 1-15,-17-36 0,-1 17 0,1-17 0,0 0 0,-18 18 0,35-18 16,-18 17-16,36-17 0,-35 0 0,17 0 16,18 0-16,-17 0 0,-1 0 15,0 0-15,18 0 0,-18-17 0,-17 17 16,17-18-16,0 1 0,-35-1 15,18 0-15,0 1 0,-1-1 0,-17-17 16,18-1-16,-18 19 0,0-1 16,0 0-16,0 1 0,0-1 0,18 1 15,-18-1-15,0 0 0,0 1 0,0-1 16,0 0-16,0-17 0,0 17 16,0 1-16,-18-1 0,18 1 0,-18-1 15,18 0-15,-17-17 0,-1 17 0,0 18 16,18-17-16,-35 17 0,18-36 0,-1 19 15,0 17-15,1-18 0,-1 1 0,0 17 0,1-18 16,17 0-16,-36 18 0,19-17 0,-18 17 16,17-18-16,0 0 0,1 18 15,-19 0-15,19 0 0,-1 0 16,0-17-16,1 17 0,-1 0 0,0 0 0,-17 0 16,18 0-16,-19 0 0,19 0 0</inkml:trace>
  <inkml:trace contextRef="#ctx0" brushRef="#br0" timeOffset="13233.19">14905 10372 0,'0'17'94,"-18"-17"-94,1 18 0,17 0 16,0-1-16,0 1 15,0 0-15,0-1 0,0 1 0,0-1 16,0 1-16,0 0 0,17-18 0,1 17 15,-18 1-15,18-18 0,-18 18 16,17-18-16,1 0 0,-1 0 0,1 0 16,0 0-16,-1 0 0,1 0 15,0 0-15,-1 0 0,1 0 16,0-18-16,-18 0 0,17 18 16,-17-17-16,18 17 0,-18-18 15,17 18-15,-17-18 16,18 18-16,-18-17 0,18-1 15,-18 1-15,17 17 0,-17-18 16,0 0-16,0 1 0,0-1 16,0 0-16,-17 18 15,17-17-15,0-1 0,-18 18 0,0 0 0,1-18 16,17 1-16,-18 17 0,1 0 16,-1-18-16,0 18 0,18-18 0,-17 18 15,-1-17-15,0 17 0,1 0 0,-1 0 16,0 0-16,1 0 15,-1 0-15,1 0 0,-1 0 16,0 0-16,1 0 16,-1 0-16,18 17 15,0 1-15</inkml:trace>
  <inkml:trace contextRef="#ctx0" brushRef="#br0" timeOffset="14620.8">22384 10495 0,'-18'0'16,"0"0"0,1 0-1,-1 0-15,1 0 0,-1 0 0,0 0 16,18-17-16,-35-1 0,17 18 16,1 0-16,-1 0 0,0-18 0,1 18 15,-1 0-15,1 0 0,-1 0 16,0 0-16,1 0 0,-1 0 0,0 0 15,1 0-15,-1 0 0,0 0 16,1 0-16,-1 0 0,1 0 16,-1 0-16,0 0 15,18 18-15,-17-18 0,-1 18 16,18-1-16,-18-17 0,18 18 0,-17-18 0,17 35 0,-18-17 16,0-1-16,18 1 0,0 0 0,-17 17 15,17-17-15,0-1 0,0 1 16,0-1-16,0 1 0,0 0 0,0-1 15,0 1-15,0 0 0,17 17 16,1-35-16,-18 18 0,18-1 0,-1 1 16,1-1-16,0 1 0,-1-18 0,1 0 15,0 18-15,-1-18 0,1 0 0,17 0 0,-17 17 0,17 1 16,0-18-16,-17 0 0,17 0 16,0 0-16,-17 0 0,0 0 0,-1 0 15,1 0-15,17 0 0,-17 0 0,0 0 16,-1 0-16,1 0 15,-1 0-15,1 0 0,0 0 16,-18-18-16,0 1 16,0-1-16,17 0 0,-17-17 15,18 35-15,-18-17 0,0-1 0,0 0 0,18 1 0,-18-1 16,0 0-16,0 1 0,0-1 0,17 0 16,-17 1-16,0-1 15,0 1-15,0-1 0,0 0 16,-17 1-16,17-1 15,-18 18-15,0 0 0,1-18 16,-1 18-16,0 0 16,18-17-16,-17 17 0,-1 0 15,1 0-15,-1-18 16,0 18 0,-105 0 15</inkml:trace>
  <inkml:trace contextRef="#ctx0" brushRef="#br0" timeOffset="15776.7">13847 10372 0,'-18'0'0,"0"0"16,1 0 15,-1 0-16,18 17 1,0 1-16,0 0 16,0-1-16,-18 1 0,18 0 0,0 17 15,0 0-15,0-17 16,0-1-16,0 1 0,0 0 0,0-1 0,18-17 0,-18 18 16,18-18-16,-1 18 0,19-18 15,-19 17-15,18-17 0,-17 0 0,0 0 0,17 0 16,0 0-16,1 0 0,-1-17 15,18 17-15,-18-18 0,0 0 0,1 1 16,-19-1-16,1 18 0,0-18 0,-1 1 0,1-1 16,-18 0-16,0 1 0,17 17 0,-17-18 15,0-17-15,0 17 0,0 1 0,0-1 16,0 0-16,0 1 0,-17-1 16,-1 0-16,18 1 0,-17-1 0,17 0 15,-18 18-15,0 0 16,18-17-16,-17 17 0,-1 0 15,18-18-15,-18 18 0,18-17 0,-17 17 16,-1 0-16,0 0 0,1 0 0,-19 0 16,19-18-16,-1 18 0,1 0 15,-1 0-15,0 0 0,1 0 16,-1 0-16,0 0 0,1 0 16,-1 0-16,18 18 15,-18-18-15,18 17 0,-17-17 16,17 18 15</inkml:trace>
  <inkml:trace contextRef="#ctx0" brushRef="#br0" timeOffset="19758.34">23160 9772 0,'0'0'0,"-18"0"16,-17 0-16,-53 0 31,70 0-31,0 0 0,1 0 0,-18 0 16,-18 0-16,17 0 0,-17 0 0,-17 0 16,-71 0-16,70 0 0,-52 0 15,17 0-15,-35 0 0,123 0 0,-123 0 0,-18 35 16,-17-35-16,17 36 0,106-19 0,-88 1 0,-53 17 15,141-35-15,-106 35 0,-52-17 0,158-18 0,-71 35 16,-70-35-16,159 0 0,-71 18 0,71-18 0,-124 0 0,18 0 16,18 0-16,-1 0 0,1 0 0,105 0 0,-52 0 15,-36 0-15,17-18 0,72 18 0,-54 0 16,1-17-16,17 17 0,0-18 0,18 18 16,-1 0-16,19 0 0,-1 0 0,0 0 0,-17 0 15,18 0-15,-1 0 0,0 0 0,1 0 16,-19 0-16,1 0 0,0 0 15,-1 18-15,1-18 0,18 0 0,-36 0 16,-18 0-16,36 17 0,-18-17 0,18 0 16,17 0-16,-17 0 0,17 0 15</inkml:trace>
  <inkml:trace contextRef="#ctx0" brushRef="#br0" timeOffset="20259.13">18803 9701 0,'-88'0'31,"70"0"-31,-35 18 0,0-18 0,53 18 0,-35-18 16,-35 17-16,-36 19 0,88-36 0,-17 17 15,17-17-15,-17 18 0,0 0 0,17-18 0,-17 17 0,-1-17 16,1 18-16,18-18 0,17 17 0,-18-17 15,0 0-15,1 18 0,17 0 110,17-1-110,1 1 0,17 0 15,-17-18-15,-1 17 0,36 1 0,0 0 16,0-1-16,-35-17 0,35 18 0,17-1 0,1 1 16,-1 0-16,-52-18 0,53 17 0,17 1 15,-35 0-15,-36-18 0,36 17 0,18 19 0,-36-36 16,0 17-16,1-17 0,-19 0 16,-17 18-16</inkml:trace>
  <inkml:trace contextRef="#ctx0" brushRef="#br0" timeOffset="22597.17">14923 9860 0,'17'0'16,"-17"35"-16,0-17 16,0 0-16,0 17 0,18 0 15,-18 1-15,0-1 0,0 0 0,0-17 16,0 17-16,0-17 0,0-1 15,0 1-15,0 17 0,0-17 16,0-36 15,-18 18-15,18-17-16,0-1 0,-17 0 0,-1 1 0,18-1 0,-18 0 16,18 1-16,-17-19 0,17 19 0</inkml:trace>
  <inkml:trace contextRef="#ctx0" brushRef="#br0" timeOffset="22793.65">14799 9931 0,'0'17'15,"0"1"-15,-18-18 0,18 18 0,-17-1 16,17 1-16,0 0 0,0 17 0,0-18 16,0 1-16,17 0 0,-17-1 0,18 1 15,-18 0-15,18-1 0,17 1 16,-17-18-16</inkml:trace>
  <inkml:trace contextRef="#ctx0" brushRef="#br0" timeOffset="36824.55">16581 11130 0,'0'-17'31,"0"-1"-31,0 0 0,0 1 16,0-1-16,0 0 0,0 1 0,0-19 0,0 19 15,0-1-15,0-35 0,17 0 0,1-17 16,-18 52-16,0-17 0,0 0 0,17-18 0,19-53 15,-36 88-15,17-17 0,-17 17 0,18 1 0,-18-1 0,18-17 16,-1-1-16,1 1 0,35-18 16,-35 18-16,17 17 0,0-17 0,18 0 15,-18-1-15,18 19 0,0-18 16,-18 17-16,18-17 0,18 17 0,-54 18 0,36-18 16,18 18-16,-18-35 0,0 35 0,17-18 15,-52 18-15,35 0 0,0-17 0,-36 17 0,36 0 0,0 0 16,-35 0-16,35-18 0,0 18 0,0 0 15,-36 0-15,1 0 0,17 0 0,-17 0 0,17 0 0,0 0 0,1 0 16,-1 0-16,0 0 0,-17 0 0,0 0 0,-1 18 16,1-18-16,-1 17 0,1-17 0,0 18 15,-1 0-15,1-18 0,0 17 0,-18 1 16,17 0-16,1-1 0,0 19 0,-1-19 16,18 1-16,-17 35 0,0-36 15,17 19-15,-35-1 0,18-35 0,-18 35 0,17 0 16,-17 1-16,18-1 0,-18 0 0,0 18 15,18-17-15,-18 16 0,0-16 16,0 17-16,-18 17 0,18-52 0,-18 17 0,1 0 16,-1 18-16,0 0 0,-17 0 0,17 0 15,1-35-15,-1 17 0,1-17 0,-1 17 0,-17 18 16,17-18-16,-35 18 0,35-35 0,-34 17 16,16 0-16,19-35 0,-1 18 0,-35 17 0,18-17 15,0-18-15,17 17 0,0 1 0,1-18 0,-19 18 0,1-1 16,-18 1-16,0 0 0,0-18 15,0 17-15,53 1 0,-35-18 0,-18 17 16,18-17-16,17 0 0,-17 18 0,-18-18 0,18 0 16,-53 0-16,35 0 0,35 0 0,-17 0 15,17 0-15,-17 0 0,17 0 0,-35-18 0,18 18 16,17 0-16,-35 0 0,18-17 0,18 17 0,-1 0 0,-17 0 0,17 0 16,18-18-16,-35 18 0,35-17 0,-18 17 0,0 0 0,-17-18 15,18 18-15,17-18 16,-18 18-16,0 0 15,18-17-15,-17-1 0,-1 0 16,0 1-16,1-1 0,-1 0 0,-17-17 16,35 18-16,-18 17 0,0-36 0,1 19 0,17-1 15,-18-17-15,18 17 0,-17 0 0,17 1 16</inkml:trace>
  <inkml:trace contextRef="#ctx0" brushRef="#br0" timeOffset="47417.43">15875 7073 0,'18'0'31,"-1"0"-31,1 0 0,0 0 0,-1 0 0,18 0 16,-17 0-16,0 0 0,17 0 0,18 0 16,0 0-16,-18 0 0,-17 0 0,17-17 0,0 17 15,-17 0-15,35 0 0,35 0 0,-53 0 0,-17 0 0,35-18 16,-35 18-16,34-18 0,37 18 0,-19 0 15,-52 0-15,0 0 0,34 0 0,-16 0 0,-1 0 16,0 0-16,-17 0 16,0 0-16,-18-17 15,17 17-15,1 0 32,-1 0-17,-17-18 48</inkml:trace>
  <inkml:trace contextRef="#ctx0" brushRef="#br0" timeOffset="52845.56">17921 11942 0,'18'0'0,"-1"17"0,1-17 15,-18 18-15,18-18 0,17 17 16,-17 1-16,-1 0 0,1-18 0,0 0 16,-1 17-16,18-17 0,18 18 0,18 17 0,-1 1 15,36-19-15,-70 1 0,34-1 0,-17 1 0,88 17 0,0 1 16,53-1-16,36 18 0,-54-18 0,18 0 15,-141-17-15,159 17 0,17-17 0,0-18 16,-17 18-16,0-1 0,-1 1 0,-158-18 0,159 0 16,-71 18-16,-88-18 0,123 17 0,-123-17 0,106 18 0,35-18 15,-141 0-15,123 0 0,1 0 0,-1 0 16,-17 0-16,52 0 0,-87 0 0,17 0 16,-18-18-16,-17-17 0,-70 35 0,34-35 0,-35 17 0,54-35 15,-19 18-15,1-18 0,-36 0 16,0 0-16,-17 35 0,17-35 0,-17 1 0,17 16 15,-17-17-15,-1 0 0,-17 36 0,36-18 0,-19-71 16,-17 53-16,18 0 0,-18 0 16,18-18-16,-1 36 0,-17-35 0,0 52 15,0-53-15,0 18 0,0-35 0,0 0 16,0 18-16,-17 17 0,17 17 0,0-34 0,-36-18 16,19 35-16,17 35 0,-18-17 0,-17-36 0,17 18 15,0 36-15,-17-19 0,35 19 0,-35-36 0,-18 0 0,0 0 16,35 53-16,-17-53 0,-18 18 0,-35-18 15,70 35-15,-52-17 0,-1-18 0,-35 18 0,89 17 0,-36-17 16,-71-18-16,36 18 0,71 35 0,-107-53 0,18 17 16,-17 1-16,70 35 0,18-17 0,-54-1 0,54 0 0,-71-17 15,-52-18-15,122 53 0,-122-35 0,-19-18 0,160 53 16,-107-35-16,36 35 0,-36-53 0,1 53 0,17-18 16,53 18-16,0 0 0,18 0 0,-141-35 0,105 35 15,-17 0-15,70 0 0,-52 0 0,-19 0 0,19 0 16,-1 0-16,1 0 0,-18 0 0,17 0 15,36 0-15,-36 17 0,1-17 0,-36 18 16,18-18-16,-18 35 0,88-35 0,-52 0 0,-54 53 16,18-35-16,18-1 0,0 19 0,0-1 15,-36 0-15,54-17 0,52 0 0,-70-1 16,17 19-16,18-19 0,36-17 0,-36 35 0,18-17 16,-1 0-16,-17 17 0,36-35 0,-1 18 0,-17 17 0,-1-35 15,1 35-15,18-35 0,-1 18 0,-17-1 0,17 1 16,-17 17-16,-18 1 0,35-1 15,1-35-15,-1 35 0,-17 0 0,-1-17 0,19 0 16,17-1-16,-53 19 0,35-1 0,-17 0 0,-36 36 16,36-54-16,0 19 0,-1-1 15,36-17-15,-35 17 0,18-35 0,-1 35 0,0-35 0,1 53 16,-19-18-16,1-17 0,35 0 0,-18 17 0,1 0 16,-1 0-16,1 1 0,-1-1 0,0 0 15,18 1-15,-17-1 0,17-17 0,0-1 0,-18 1 16,18 17-16,0 0 0,-18 1 15,18-19-15,0 1 0,0 17 0,0 0 0,0 1 16,0-1-16,0 0 0,0-17 0,0 17 0,18 0 16,-18-17-16,35 35 0,-17-18 0,17 18 0,-17-35 0,17 52 15,0-34-15,-35-19 0,71 54 0,-1-1 16,19 19-16,-1 16 0,35-16 0,1 17 16,-54-54-16</inkml:trace>
  <inkml:trace contextRef="#ctx0" brushRef="#br0" timeOffset="55160.34">11077 12471 0,'18'0'31,"0"-18"-15,-1 0-16,36 1 0,-53-1 0,18 1 16,-1 17-16,19-36 0,-19-17 0,36 18 0,-35 0 15,-1 35-15,19-53 0,-1 18 0,0-1 16,-17 19-16,0-19 0,17-17 0,-18 18 0,-17 18 0,36-19 16,-36 19-16,17-1 0,1-35 0,0 18 0,-1 0 15,1-18-15,-18 0 0,18 17 0,-18 19 0,0-19 16,0 1-16,17 0 0,-17-18 15,0 0-15,0 0 0,0 0 0,0 0 16,-17 0-16,17 18 0,-36-18 0,19 0 16,-1 18-16,0 0 0,1 17 0,-1-17 15,0 17-15,-17-17 0,-18-18 0,18 18 0,35 17 0,-35 0 16,-1-17-16,19 35 0,-36-53 0,-18 18 0,18 17 16,1-17-16,-54-18 0,17 18 15,89 17-15,-105-17 0,52 17 0,17 1 0,-34-1 0,-36-17 16,0 17-16,0-17 0,89 17 0,-54 1 0,-88-19 15,71 19-15,71-1 0,-107 0 0,107 18 0,-72-17 16,-34-1-16,17 0 0,71 18 0,-71-35 0,0 35 16,-17-35-16,-19 17 0,19-17 0,0 35 15,105 0-15,-88-18 0,71 1 0,-71 17 0,88 0 0,-123-18 16,18 0-16,-1 1 0,89 17 0,-53 0 0,-71-18 16,53 1-16,-17 17 0,17 0 0,0 0 15,0 0-15,-53-18 0,54 18 0,-19 0 16,18 0-16,-70 0 0,70 0 15,88 0-15,-105 0 0,52 18 0,1-1 0,52-17 0,-52 0 16,-1 18-16,-17-1 0,35-17 0,-53 36 16,53-19-16,-17 1 0,34 0 15,19-1-15,-1-17 0,-17 0 0,0 18 0,-1 0 0,1 17 16,0-18-16,17 1 0,1 0 0,-1-1 0,0 1 16,-35 17-16,36 1 0,-19-1 0,1 0 15,0 0-15,35-17 0,-18 0 0,1-1 0,-1 19 0,0-1 16,18-17-16,-17 17 0,-1-18 0,18 1 0,-18 35 15,1-18-15,17-17 0,0 17 0,0 18 0,0-18 16,0 1-16,0-1 0,0-17 0,17 17 16,1 0-16,0-17 0,-18-1 0,17 19 15,1-36-15,0 17 0,-18 1 0,17 17 0,1-17 16,17 17-16,0 0 0,1 18 0,-1 0 16,-17-53-16,-1 18 0,36 35 0,18 0 15,-18-18-15,35 18 0,-18 17 0,124 54 16,-123-89-16,35 18 0,17 0 0,-87-35 15,34 17-15,-52-35 0,88 53 0,-1-18 0,1 0 16,0 1-16,-88-36 0,52 17 0,-34 1 0,52 0 0,-53-18 0,88 53 16,1-18-16,17 0 0,-35-17 0,-53-1 0,53 1 15,52 35-15,-122-53 0,140 18 0,-17 17 16,35-17-16,0-1 0,-18 1 0,54-1 16,-36-17-16,-53 0 0,53 0 0,-71 0 15,54 0-15,-54 0 0,-17 0 0,0 0 16,-18 0-16,0 0 0,-70-17 0,17 17 15,-17 0-15,70 0 0,-35-18 0,17 18 0,-34 0 0,17-17 16,17 17-16,-17 0 0,18 0 16,52 0-16,-70 0 0,0 0 0,17 0 15,-34 0-15,17 0 0,-36 0 0,54 0 0,17-18 0,35 18 16,-52-18-16,0 18 0,-54 0 0,19-17 16,-19 17-16,36 0 0,0 0 0,-18-18 0,-17 0 15,17 18-15,0-17 0,-17 17 16,0 0-16,-18-18 0,17 18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0:31:16.241"/>
    </inkml:context>
    <inkml:brush xml:id="br0">
      <inkml:brushProperty name="width" value="0.05292" units="cm"/>
      <inkml:brushProperty name="height" value="0.05292" units="cm"/>
      <inkml:brushProperty name="color" value="#FF0000"/>
    </inkml:brush>
  </inkml:definitions>
  <inkml:trace contextRef="#ctx0" brushRef="#br0">10072 8026 0,'0'-18'16,"17"18"15,1 0-15,0 0-16,-1 0 15,1 0-15,0 0 0,-1 0 16,1 0-16,0 0 0,-1 0 16,1 0-16,-1 0 0,1 0 15</inkml:trace>
  <inkml:trace contextRef="#ctx0" brushRef="#br0" timeOffset="7325.54">14005 8132 0,'18'0'0,"0"0"31,-1 0-31,1 0 0,-1 0 0,1 0 16,17 0-16,-17 0 0,0 0 0,-1 0 0,36 0 0,-17 0 16,16 0-16,-34 0 0,53 17 0,52-17 15,-88 0-15,54 18 0,-54-18 0,0 17 0,106 1 0,-35-18 16,-88 18-16,88-1 0,-1-17 0,-87 0 0,70 18 0,36 0 15,-71-18-15,-18 0 0,35 0 0,1 17 16,0-17-16,-1 0 0,-35 0 0,18 0 16,-35 0-16,17 0 0,-17 0 0,-1 0 15,19 0-15,-19 0 0,1 0 16,0 0-16,-1 0 16,1 0-16,0 0 15,-1 0 16,1 0 16,0 0-47,-1 0 16,1 0-16,-1 0 16,1 0-16,0 0 15,-1 0 1</inkml:trace>
  <inkml:trace contextRef="#ctx0" brushRef="#br0" timeOffset="19711.34">23319 2205 0,'0'18'47,"0"-1"-31,0 1-16,0 17 0,17-17 0,-17-1 16,0 36-16,0-35 0,0 17 0,0-17 15,18-1-15,-18 1 0,0 0 0,0-1 0,0 1 16,18 0-16,-18-1 0,0 1 15</inkml:trace>
  <inkml:trace contextRef="#ctx0" brushRef="#br0" timeOffset="20308.49">23424 2452 0,'0'0'0,"18"0"31,-18-18-15,18 18 15,-1 0-31,-17-17 15,36 17-15,-19 0 0,1 0 0,17 0 16,18 0-16,-18 0 0,-17 0 0,35-18 0,0 18 16,17 0-16,-17 0 0,-35 0 0,35 0 0,-18 0 0,-17 0 15,17 0-15,53 0 0,-17 0 0,35 0 0,35 0 16,-53 0-16,35 0 0,-52 0 16,0 0-16,-1 0 0,-52 0 0,52 0 15,54 0-15,-89 0 0,36 0 0,-1 0 16,-17 0-16,18 0 0,-54 0 0,36 0 0,35 0 15,-17 0-15,-18 0 0,17 0 16,1 0-16,0 0 0,-36 0 0,18-18 16,0 18-16,-18 0 0,0 0 0,0 0 15,18-17-15,-17 17 0,-1 0 16,0-18-16,1 18 0,-1 0 0,0 0 16,-17 0-16,17 0 0,-17 0 0,17 0 15,-17 0-15,-18-18 0,17 18 16,1 0-16,-1 0 0,19 0 15,-1 0-15,-17-17 16,35 17-16,-18 0 0,0 0 0,0-18 16,1 18-16,-1-18 0,0 18 15,-17 0-15,0 0 32</inkml:trace>
  <inkml:trace contextRef="#ctx0" brushRef="#br0" timeOffset="21253.61">26988 2205 0,'0'18'78,"17"-1"-62,-17 1-16,0-1 0,0 1 0,0 0 0,18-1 15,-18 19-15,0-19 0,17 1 0,-17 17 16,0-17-16,0-1 0,0 1 16,0 0-16,18-1 0,-18 1 0,0 0 15,0-1 1,0-34 46,0-1-62,0-35 16,-18 35-16,1-34 0,17 16 0,-18 1 16,18 0-16,0 17 0,-17-17 0,17 17 0,0-17 15,-18 17-15,18 1 0,-18-1 0,18 0 16,0 1-16,0-1 0,-17 0 16,17 36 46,0 0-46,0-1-16,0 19 0,0-19 0,17 1 0,-17 17 15,18-17-15,-18-1 0,18 19 0,-18-19 0,0 1 16,0 35-16,17-35 0,-17-1 0,0 1 0,18 17 16,-1 0-16,-17-17 0,0 0 15,0-1-15,0 1 0,0-36 78,0 1-78,0-1 0,0 0 0,-17-17 16,17 17-16,0-17 0,0 18 0,0-19 16,0 1-16,0 0 0,0 17 15,-18 0-15,18 1 0,0-1 0,0 1 0,0-1 16,0 0-16,0 1 0,0-1 0,0 0 0,0-17 15,0 53 64,0-1-79,0 36 0,0-35 0,0 0 0,0 17 15,0-18-15,0 19 0,0-19 0,0 1 0,0 17 0,0 1 16,18 16-16,-18-34 0,17 17 0,-17-17 15,0 17-15,0-17 0,0 0 0,0-1 16,0 1-16,0-36 63,0 1-48,0-1-15,0 0 0</inkml:trace>
  <inkml:trace contextRef="#ctx0" brushRef="#br0" timeOffset="23871.81">18556 2258 0,'18'0'47,"-18"17"-47,17 19 0,1-19 0,-18 1 16,18-18-16,-18 18 0,17-1 0,-17 1 0,18 0 15,-18-1-15,0 1 0,18-18 0,-1 17 16,-17 1-16,0 0 0,18-18 0,-18 17 16,0 1-16,18 0 0,-1-1 15,1-17-15,-1 36 0,1-36 0,0 17 16,-18 1-16,17-18 0,1 0 0,-18 17 15,18-17 1,-18 18 0,-18-18 15,-53-88-15,71 70-16</inkml:trace>
  <inkml:trace contextRef="#ctx0" brushRef="#br0" timeOffset="24190.47">18733 2311 0,'-18'0'63,"18"17"-48,0 1-15,0 17 0,-18-17 16,1 0-16,17 17 0,-18-18 0,0 36 16,18-35-16,0 0 0,-17 17 0,-1-17 15,18-1-15,0 1 0,-18-18 0,18 17 0,0 1 0,-17 0 16,17-1 0,0 1-16,-18-18 0,0 0 46</inkml:trace>
  <inkml:trace contextRef="#ctx0" brushRef="#br0" timeOffset="26528.49">19368 2611 0,'-18'0'0,"18"-18"0,-18 0 16,1 1-16,-1-1 0,0 18 0,18-35 15,-17 17-15,-1 0 0,18 1 0,0-1 0,-18 1 16,18-1-16,0-35 15,0 35-15,0 1 0,0-1 0,0 0 16,0 1-16,0-1 0,18 18 16,-18-17-16,0-1 0,18 18 0,-18-18 0,17 18 15,19-17-15,-19 17 0,1 0 16,0 0-16,17 0 0,-18 0 0,19 0 16,-1 0-16,0 0 0,-17 0 0,17 0 0,18 0 15,0 0-15,-35 0 0,35 17 0,-36-17 0,36 18 0,18 0 16,-18-1-16,0-17 0,-1 35 15,1-35-15,-17 0 0,-19 18 0,19-18 16,-19 0-16,1 0 0,-1 0 16,1 0-16,0 0 0,-1 0 15,1-18-15,17-17 0,-17 35 0,17-17 16,-17-1-16,35-17 0,-36-1 0,19 1 16,-1-18-16,0 35 0,-17 18 0,0-35 15,-1 18-15,-17-1 0,18 0 0,-1-17 0,-17 17 16,18 1-16,-18-1 0,0 0 15,18 18 95,-1 18-110,1 0 0,0-1 0,17 1 15,-17 0-15,-1-18 0,36 17 0,-18 1 0,18 17 16,18-17-16,-1-1 0,19 19 0,-54-36 16,124 35-16,-142-17 0,54-1 0,52 1 0,-35 0 15,-52-1-15,52-17 0,-70 0 0,105 36 0,-17-36 0,-18 17 16,18-17-16,-71 18 0,18-18 0,-18 0 0,36 0 16,0 0-16,-54 17 0,54-17 0,-18 0 0,0 0 15,-1 0-15,-34 0 0,17 0 0,1 0 0,-1 0 16,-17 0-16,-1 0 0,1 0 15,-1 0-15,1 0 32,0 0-1,-1 0-15,-17-17-16,18 17 0,0 0 15,-18 17 48,0 1-63,0 0 0,0-1 0,17 1 15,-17 0-15,0-1 0,0 1 0,0 0 16,0 17-16,0-18 0,0 1 16,0 0-16,0-1 0,0 1 0,0 0 15,0-1-15,0 1 0,0 0 16</inkml:trace>
  <inkml:trace contextRef="#ctx0" brushRef="#br0" timeOffset="40195.76">19332 4445 0,'18'0'16,"0"0"-16,17 0 16,-18 0-16,1 0 0,0 0 0,-1 0 15,1 18-15,0-18 0,17 35 0,0-17 16,0-1-16,1 18 0,-1 1 0,0-19 16,1 1-16,-19 0 0,1-1 0,-1 1 15,1-18-15,0 18 0,-1-18 16,-17-18 31,0 0-47,0 1 0</inkml:trace>
  <inkml:trace contextRef="#ctx0" brushRef="#br0" timeOffset="40441.54">19791 4392 0,'-18'0'47,"18"18"-47,-17-1 0,-1-17 15,18 18-15,-18 0 0,1-1 0,-1 1 16,18 0-16,-35 17 0,17-35 0,18 17 0,-18 19 16,-17-19-16,18 1 0,-1 0 15,0-18-15,1 35 0,17-17 0,-18-18 0,0 17 16,1 19-16,-1-36 0,0 17 15,1-17 1</inkml:trace>
  <inkml:trace contextRef="#ctx0" brushRef="#br0" timeOffset="42208.99">17868 4498 0,'0'-18'94,"0"1"-94,-17-1 0,17 0 15,-18 1-15,18-19 0,0 1 16,0 0-16,0 17 0,0 1 0,0-1 0,0 0 16,0 1-16,0-1 0,18-17 15,-18 17-15,17 1 0,1-1 0,-18 0 16,17 18-16,1-17 0,0-1 15,-1 18-15,-17-18 0,18 18 16,0 0-16,-1 0 0,1 0 16,0 0-16,-1 0 0,1 0 0,0 0 0,-1 0 15,1 18-15,-1-18 0,36 18 0,-17-18 16,17 35-16,-1-35 0,-16 18 0,17-18 16,-18 0-16,0 0 0,0 0 0,-17 0 15,0 0-15,-1 0 0,1 0 0,0 0 0,17 0 16,-17 0-16,-1 0 0,-17-18 0,53 0 15,-35 18-15,17-17 0,-17-1 0,17 0 16,-17 1-16,-1 17 0,1 0 0,0-18 0,-1 18 16,1-18-16,-18 1 0,17 17 15,-17-18-15,18 18 32,0 0 14,-1 0-30,-17-18-16,18 18 16,0 0-16,-1-17 15,1 17-15,-18-18 0,18 18 0,-18-17 16,17 17-16,18 0 0,-17-18 0,0 18 16,-1-18-16,19 18 0,-36-17 0,17-1 0,36 18 0,-53-18 15,18 18-15,17-17 0,-17 17 0,17-36 0,-17 19 16,-1 17-16,19-18 0,-19 1 15,1 17 79,-18 17-78,0 1-1,18 17-15,-1-17 0,-17-1 0,0 19 16,18-36-16,-18 35 0,17-17 0,-17-1 0,18 18 16,0-35-16,-18 18 0,0 0 0,17-1 0,1-17 15,-18 18-15,18-18 0,-1 18 0,1-1 0,17 1 16,18 17-16,-35-35 0,-1 18 0,1-18 0,0 0 16,-18 18-16,53-18 0,-18 17 0,-17-17 0,-1 0 0,36 0 15,0 18-15,-18-18 0,-17 0 0,0 0 0,-1 0 0,1 0 16,52 0-16,-34 0 0,17 0 15,-36 0-15,1 0 0,35 0 0,-36 0 0,36 0 16,-17 0-16,-19 0 0,19 0 0,-1 0 0,18 0 16,-18 0-16,18 0 0,-18 0 0,18 0 15,-35 0-15,17 0 0,0 0 0,18 0 16,-18 0-16,1 0 0,17 0 0,0 0 16,-36 0-16,19 0 0,-1 0 0,0 0 15,0 0-15,-17 0 0,17 0 16,-17 0-16,0 0 0,34 0 0,-34 0 15,17 0-15,1 0 0,52 0 16,-71 0-16,19 0 0,-19 0 0,19 0 0,34 0 0,-52 0 0,52 17 16,-17-17-16,36 0 0,-37 0 0,1 0 15,18 0-15,-53 18 0,-1-18 0,18 0 16,1 0-16,-19 0 0,19 0 0,-19 0 16,1 0-16,0 0 0,-1 0 0,1 0 15,0 0-15,-1 0 0,1 0 16,-1 0-16,1 0 0,17 0 0,-17 0 15,17 0-15,-17 0 0,0 0 0,-1 0 16,1 0-16,-1 0 0,1 0 31,0 0 1,-1 0-17,-17 18 1,18-18-1,-18 17-15,0 1 0,18-18 0,-18 18 16,17-1-16,1-17 0,-18 18 0,0 0 16,18-18-16,-18 17 0,17 1 0,1-18 15,-18 17-15,17-17 0,-17 18 16,18-18 15,-18 18 16,0-1-16</inkml:trace>
  <inkml:trace contextRef="#ctx0" brushRef="#br0" timeOffset="43880.1">18062 4815 0,'0'-17'16,"-17"17"-1,-1 0-15,18-18 16,0 1-16,-18 17 0,18-18 0,-17 18 0,-1-18 16,0 18-16,1-17 0,-1 17 15,18-18 17,-18 18-32,1 18 46,17-1-46,0 1 0,-18-18 0,18 18 0,0-1 16,0 1-16,-17 35 0,17-18 16,-18-17-16,18-1 0,0 1 0,18 17 15,-18-17-15,17-1 0,1 19 0,17-19 16,-35 1-16,18-18 0,-1 0 16,-17 18-16,18-18 0,0 17 0,-1-17 15,1 0-15,0 0 16,-1 0-16,1 0 0,-18-17 0,18 17 15,-18-18-15,17 18 0,1 0 0,-18-18 0,17 18 16,1-17-16,-18-1 0,18 18 0,-18-18 16,17 18-16,-17-17 0,0-1 15,0 1 1,0-1-16,-17 18 16,17-18-16,-18 1 0,18-1 15,-18 0-15,1 18 16,17-17-16,-18 17 0,18-18 0,-17 0 0,-1 18 15,18-17-15,-18 17 0,1-18 16,-1 18-16,18-17 0,-18-1 16,1 18-16,17-18 0,-18 18 15,0 0-15,1 0 16,17-17 0,-18 17-1</inkml:trace>
  <inkml:trace contextRef="#ctx0" brushRef="#br0" timeOffset="44977.28">22842 4674 0,'-17'0'47,"-1"0"-47,18 18 0,-18-18 16,18 18-16,-17-1 0,-1 1 0,1 0 15,17-1-15,0 1 0,0-1 16,0 1-16,0 0 0,0-1 16,0 1-16,17 0 15,1-18-15,-18 17 0,17-17 0,1 0 16,0 18-16,-1-18 0,1 0 15,0 0-15,-1 0 0,1 0 0,0 0 16,-1 0-16,1 0 0,-1 0 16,1 0-16,0 0 0,-1 0 0,1-18 15,0 18-15,-18-17 0,17-1 0,-17 0 16,18 1-16,-18-1 0,0 0 16,0 1-16,0-1 0,0 1 0,0-1 15,0 0-15,0 1 16,-18 17-16,18-18 15,-17 0-15,-36 1 16,35-1 0,0 18-16,1 0 0,-1 0 0,1 0 15,17-18-15,-18 18 0,0 0 16,1 0-16</inkml:trace>
  <inkml:trace contextRef="#ctx0" brushRef="#br0" timeOffset="51025.33">22966 3863 0,'0'18'63,"0"-1"-63,-18 18 15,18 1-15,-17-19 0,17 19 16,-18-1-16,18-17 0,-18 17 0,18-17 0,0-1 16,0 18-16,0-17 0,0 0 0,0 17 0,0-17 15,18 17-15,0 0 0,-18-17 16,17-1-16,18 19 0,-35-19 0,18-17 0,0 36 16,-1-19-16,1 1 0,0 0 15,-1-18-15,-17 17 0,0-34 63,36-195-48,-36 194-15,17-17 16,-17 17-16,18 1 0,-18-1 16,0-17-16,0 17 0,0 1 0,0-19 15,0 19-15,0-1 16,0 0-16,-18 18 15,18-17-15,-17 17 0,-1 0 0,0 0 16,1 0-16,17-18 0,-18 18 0,0 0 16,1 0-16,-1-18 15,0 18-15,1 0 16,17-17-16</inkml:trace>
  <inkml:trace contextRef="#ctx0" brushRef="#br0" timeOffset="52192.21">17692 4145 0,'17'0'62,"-17"18"-62,18-18 16,-18 17-16,0 1 0,18 0 0,-18-1 16,0 1-16,0 0 0,0-1 0,0 1 15,0 0-15,0-1 0,0 1 0,0-1 16,17-17-16,1 18 0,-18 0 16,18-18-16,-1 0 0,-17 17 0,18-17 15,0 0-15,-1 0 16,1 0-1,-18 18 1,17-18-16,1 0 16,-18-18-1,18 1-15,-18-1 16,0 0-16,0 1 0,0-1 0,0 1 16,0-1-16,0 0 0,0 1 0,-18-19 15,18 19-15,-18-1 0,1 0 0,17 1 0,0-1 16,-18 1-16,18-1 0,0 0 15,0 1-15,-17 17 16,-1 0 31,0 0 0</inkml:trace>
  <inkml:trace contextRef="#ctx0" brushRef="#br0" timeOffset="58652.87">16898 4128 0,'-18'0'31,"1"0"-15,-1 0-16,1 0 0,17 17 0,-18 1 16,0-1-16,1 1 0,-1-18 0,18 18 0,-18-1 15,18 1-15,-17 0 0,-1-1 0,18 19 16,-18-19-16,18 1 0,0-1 0,0 19 0,0-19 16,0 1-16,0 0 0,0-1 0,0 1 0,0 0 0,0-1 15,18 1-15,-18-1 0,18 1 0,-1-18 16,1 18-16,-18-1 0,18-17 0,-1 18 15,1-18-15,17 18 0,-17-18 16,-1 0-16,1 0 0,0 0 0,-1 0 16,1 0-16,0 0 0,-1 0 0,1-18 0,0 0 15,17 1-15,-18-1 0,19 0 0,-19 1 16,-17-1-16,18 1 0,0 17 0,-18-18 16,0 0-16,35-17 0,-35 17 15,0 1-15,0-1 0,0 0 16,0 1-16,0-1 0,0 1 15,0-1-15,0 0 0,0 1 0,0-1 16,0 0-16,0 1 0,-18 17 16,18-18-16,-17 18 0,17-18 15,0 1-15,-18 17 0,0-18 0,1 18 0,-1-17 16,0-1-16,18 0 0,-17 18 16,-1 0-16,18-17 0,-17 17 15,17-18 16,-18 18-15,0 0 15,1 0-15,-1 0 15,0 0-15,-17 18-1,17-18 1,18 17-16,-17-17 0,17 18 16,-18-18-16,1 0 0,-1 0 15,0 0 17,18 18-32,-17-18 15,-1 0-15,0 0 16,18 17-16,-17-17 0,-1 0 15,18 18-15,-18-18 0,18 17 0,-17-17 0,17 18 16,-18-18-16,18 18 0,-18-1 16,18 1-16,-17 0 0,17-1 15,-18-17-15,18 18 0,0 0 16,0-1-16,-17-17 0,17 18 0,0-1 16,0 1-16,0 0 15,0-1-15,0 1 16,0 0-16,0-1 0,0 1 15,0 0 1,0-1-16,17-17 16,-17 18-16,18-18 0,-18 17 0,17 1 15,1 0-15,-18-1 16,18-17-16,-1 0 0,1 18 0,0-18 16,-1 18-16,19-1 0,-19 1 0,19-18 15,-19 18-15,36-18 0,-35 0 0,35 17 16,-36-17-16,19 0 0,-19 0 15,1 0-15,-1 0 0,1 0 0,0 0 16,-1 0-16,-17-17 0,18-1 16,-18 0-16,18 18 0,-18-17 0,17 17 15,-17-18-15,0 0 0,0 1 0,18 17 16,-18-18-16,0 0 0,18-17 16,-18 18-16,0-1 0,0 0 15,0 1-15,0-1 0,0 0 0,0-17 16,0 17-16,0 1 0,-18 17 0,18-18 0,0 1 15,-18-1-15,1 0 0,-1-17 16,18 17-16,-18 18 0,18-17 16,0-1-1,-17 18-15,17-18 16,-18 18-16,18-17 16,-18 17-16,1 0 15,17-18-15,-18 18 16,1 0-1,-1 0 1,0 0-16,1 0 16,-1 0-16,0 0 15,1 0-15,-1 0 16,-35 0 0,36 0-16,-1 0 15,18 18-15,-18-18 0,1 0 0,17 17 0,-18-17 16,0 18-16,18 0 0,-17-18 15,-1 17-15,0 1 0,18 0 0,-17-1 16,-1 1-16,0 0 0,18-1 0,-17 1 16,17-1-16,-18 1 0,18 0 0,-17-1 15,17 1-15,0 17 0,-18-17 16,18 0-16,0-1 0,0 1 16,0-1-16,0 1 0,18-18 0,-18 18 15,17-1-15,1-17 16,-18 18-16,17-18 0,1 0 15,0 0-15,-18 18 16,17-18-16,1 0 16,0 0-16,-1 17 0,1-17 15,0 0-15,-1 0 0,1 0 0,0 18 0,17 0 16,-18-18-16,19 0 0,-1 0 0,-17 17 16,17-17-16,-17 0 0,-1 0 15,1 0-15,-1 0 0,1 0 16,0 0-16,-18-17 78,0-1-78,0 0 0,0 1 16,17-1-16,-17 0 0,0 1 15,18 17-15,-18-18 0,0 0 16,0 1 15,0-1-31,0 1 0,0-1 16,0 0-1,0 1-15,0-1 0,0 0 16,0 1-16,0-1 16,-18 18-16,18-18 0,0 1 0,0-1 15,0 1-15,0-1 0,-17 0 0,17 1 16,0-1-16,-18 0 0,18 1 0,0-1 15,-18 0-15,1 18 0,17-17 0,0-1 0,-18 18 0,18-17 16,-17 17 0,17-18-16,-18 18 47,0 0-32</inkml:trace>
  <inkml:trace contextRef="#ctx0" brushRef="#br0" timeOffset="60525.02">22931 3933 0,'0'18'94,"-18"-18"-94,0 35 0,-17-17 16,35 0-16,-18-1 0,-17 19 0,35-19 15,-18 1-15,18 0 0,0-1 0,-35 1 16,35-1-16,0 1 0,0 0 0,0-1 16,0 19-16,0-19 15,0 1-15,0 0 0,0-1 16,0 1-16,18-18 15,-18 17-15,17-17 16,-17 18-16,18-18 0,-18 18 16,18-18-16,-1 17 0,1-17 0,17 0 15,-17 18-15,0-18 0,-1 0 0,18 18 0,1-18 16,-1 17-16,-17-17 0,-1 0 16,19 0-16,-19 0 0,1 0 31,-18-17-16,0-1 1,0 0-16,0 1 16,0-1-16,-18-70 15,18 70-15,-17-35 16,-1 53-16,18-17 0,0-19 16,-18 19-16,18-1 0,-17 1 0,17-1 15,-18 0-15,0 1 0,18-1 16,-17 18-16,17-18 15,-18 18-15,0 0 110,1 0-110,-1 0 0,1 18 0,-1-18 15,0 18-15,18-1 0,-17 1 0,-1-18 0,0 35 16,1-35-16,-1 35 0,18-17 16,-18-18-16,18 18 0,0-1 0,-17 1 0,-1 0 15,18-1-15,0 1 0,-17-18 16,17 35-16,0-17 0,0-1 16,0 1-16,0 0 0,0-1 15,0 1 1,17-18-1,1 0 1,-1 0 0,1 0-1,0 0-15,-1 0 16,124 0 0,-123 0-1,0 0-15,-1 0 0,1 0 0,0-18 16,-1 18-16,-17-17 0,18 17 0,0-18 15,-18 0-15,17 18 0,-17-17 16,18 17-16,-18-18 0,0 1 16,0-1-16,0 0 0,0 1 0,0-1 15,0 0-15,0 1 0,0-1 16,-18 18-16,18-18 0,0 1 16,0-1-16,-17 18 0,17-17 15,-18 17-15,18-18 0,0 0 0,-18 18 16,18-17-16,-17-1 0,17 0 15,-18 18-15,0 0 0,18-17 0,-17 17 32,-1 0-17,0 0-15,1 0 16,-1 0-16,1 0 0,-1 0 16,18 17-16,-18-17 0,1 18 0,-1-18 15,18 18-15,-18-18 0,1 0 0,17 17 0,-18 1 16,0 0-16,18-1 0,-17-17 15,-1 18-15,18-1 0,-17 1 0,17 0 16,-18-1-16,18 19 0,-18-19 0,18 1 16,0 17-16,0-17 0,0-1 15,0 1-15,0 0 0,0-1 16,0 1-16,18-18 0,-18 18 16,0-1-16,18-17 0,-18 18 15,17-18-15,1 0 16,-18 18-1,17-18-15,1 0 0,0 0 0,17 17 16,-17 1-16,-1-18 0,1 0 0,0 0 0,-1 0 0,18 0 16,-17 0-16,17 0 0,-17 0 0,0 0 15,-1 0-15,1 0 16,-18-18 15,0 1-31,0-1 16,0 0-16,0 1 0</inkml:trace>
  <inkml:trace contextRef="#ctx0" brushRef="#br0" timeOffset="66539.52">17022 4145 0,'-18'0'78,"0"0"-78,1 0 0,-1 0 15,0 0-15,1 0 16,-1 0-16,0 0 0,1 0 0,-1 0 16,1 0-16,17 18 0,-18-18 15,0 0-15,1 0 0,17 17 0,-18-17 16,0 0-16,18 18 0,-17-18 15,-1 0-15,18 18 0,-18-18 16,1 17-16,17 1 0,-18-18 16,0 18-16,1-18 0,17 17 0,-18-17 15,18 18-15,0 0 0,-17-18 16,17 17-16,0 1 0,0-1 16,-18-17-16,18 18 0,0 0 15,0-1-15,18-17 16,-18 18-16,0 0 0,0-1 15,17-17-15,1 18 0,-18 0 0,17-1 0,-17 1 16,18-18-16,0 17 0,-1 19 0,1-19 16,0-17-16,-1 0 15,-17 18-15,18-18 0,0 0 16,-1 0-16,1 0 16,0 18-16,-1-18 0,1 0 0,-1 0 0,19 0 15,-1 0-15,-17 0 0,-1 0 0,19 0 0,-1 0 16,-18-18-16,1 18 0,0-18 0,-1 1 15,1-1-15,0 0 0,-18 1 0,17-1 16,1 1-16,-18-1 0,0 0 0,0 1 16,0-19-16,18 19 0,-18-1 15,0 0-15,0 1 0,0-1 16,0 1-16,0-1 16,0 0-1,0 1-15,-18 17 0,18-18 16,-18 18-16,1-35 0,-1 17 0,-17 0 15,35 1-15,-18-1 0,-17 1 0,17 17 16,18-36-16,-17 19 0,-1 17 0,18-18 16,-18 18-16,1 0 47,-1 0-32</inkml:trace>
  <inkml:trace contextRef="#ctx0" brushRef="#br0" timeOffset="67629.66">23036 4180 0,'0'-17'31,"0"-1"0,-35 18-15,17 0-16,1 0 0,-1 0 16,1 0-16,-1 0 15,0 18-15,1-1 0,-1-17 16,18 18-16,-18-18 0,1 35 0,-19 1 16,36-19-16,-17-17 0,17 18 0,-18 0 0,18-1 15,-17 1-15,17-1 0,0 1 0,0 0 16,0-1-16,0 1 15,0 0-15,0-1 16,0 1 0,17 0-16,1-18 0,-18 17 15,17-17-15,1 18 0,0-18 0,-1 17 16,1-17-16,0 0 0,-1 0 16,1 0-1,0 0-15,-1 0 0,1 0 16,-1 0-16,-17-17 0,18 17 0,0 0 15,-18-18-15,17 1 0,1 17 16,-18-18-16,18 18 0,-1-18 0,-17 1 16,18-1-16,-18 0 15,18-52 1,-18 52 0,0 1-16,0-1 0,0-17 0,-18 35 0,18-18 15,-18-17-15,1-1 0,-1 36 0,18-35 16,0 18-16,-18 17 15,18-18 1,-17 18 0,-1 0-1,18-18-15,-18 18 16,1 0 0,-1 0-1,1 0-15,-1 0 0</inkml:trace>
  <inkml:trace contextRef="#ctx0" brushRef="#br0" timeOffset="80474.19">15575 14658 0,'18'0'16,"-1"0"-16,1 0 0,0 0 0,-18 18 15,35-1-15,-17 18 0,-1-17 0,1 17 16,0-17-16,-18 0 0,17-1 0,1 19 0,-1-19 16,-17 1-16,18 0 0,0-1 0,-1 1 15,-17-1-15,18-17 0,-18 18 16,18-18-16,-18 18 0,35-1 15,-17-17-15,-18 18 0,35 0 0,-18-1 16,1-17-16,-18 18 0,18-18 0,-1 0 0,1 0 16,-18 18-16</inkml:trace>
  <inkml:trace contextRef="#ctx0" brushRef="#br0" timeOffset="80722.53">15893 14728 0,'-18'0'47,"18"18"-47,0 0 0,-18-1 0,18 1 15,-17 0-15,-1-1 0,0 19 0,1-19 16,17 1-16,-18 17 0,1-17 0,-1-18 0,18 17 16,-18 1-16,18 0 0,-17-1 0,-19-17 15,36 18-15,-17-18 16</inkml:trace>
  <inkml:trace contextRef="#ctx0" brushRef="#br0" timeOffset="82168.07">12559 14605 0,'0'0'0,"-18"0"0,18 18 47,0-36-32,0 0 1,0 1-16,0-19 0,0 19 0,0-1 15,0-17-15,0-36 0,0 18 0,0 1 16,18 16-16,17-17 0,-17 18 0,17-18 16,-17 18-16,-1 0 0,19 17 15,-1 0-15,-35 1 0,35-1 0,-17 0 16,-1 18-16,19-35 0,-19 35 0,1 0 16,0-18-16,-1 18 0,1 0 0,0 0 15,-1 0 1,1 0-16,0 0 0,17 36 0,0-19 0,0 1 15,-17 0-15,0-18 0,-1 17 0,36 1 0,0 17 16,0-17-16,0 17 0,17-17 0,1 17 16,-18-17-16,0-18 0,17 17 0,-17 1 15,-17-18-15,17 0 0,-36 0 16,1 0-16,-1 0 0,19-18 0,-19 1 0,1 17 16,-18-18-16,18 18 0,-1 0 0,1-18 15,0 1-15,-1 17 0,1-18 16,-1 0-16,1 18 0,-18-17 0,18 17 15,-1 0-15,-17-18 0,18 18 0,-18-17 16,18 17-16,-18-18 0,17 18 0,1-18 16,0 1-16,-1-1 0,19 0 15,-19 1-15,1-1 0,-1 18 0,1-18 0,17 18 16,-17-17-16,0 17 0,-1 0 0,1-18 16,17 1-16,-17 17 0,-1-18 0,1 18 15,0 0-15,-1 0 0,1-18 16,0 18-16,-1 0 15,1 0-15,0 0 16,-1 0-16,1 0 16,35 0-1,-36 0-15,1 0 16,0 0-16,-1 0 16,1 18-16,0-18 0,-1 18 0,-17-1 15,36-17-15,-19 18 0,1-18 0,-1 17 16,1-17-16,0 18 0,17-18 0,18 18 0,0-1 15,0-17-15,0 18 0,0 0 16,-1-18-16,19 17 0,0 1 0,-18 0 16,35-18-16,-35 17 0,0-17 0,17 0 15,-52 0-15,35 18 0,17-1 0,-17-17 16,-18 0-16,18 0 0,-17 0 0,-19 0 0,19 0 16,-1 0-16,18 0 0,0 0 0,0 18 15,-18-18-15,18 0 0,-36 0 16,1 0-16,0 0 0,-1 0 0,1 0 0,0 0 0,34 0 0,1 18 15,0-18-15,53 0 0,-53 0 16,-18 0-16,18 0 0,0 0 0,0 0 16,-35 0-16,17 0 0,-17 0 0,-1 17 15,1-17-15,0 0 0,-1 0 0,1 0 16,-1 0-16,1 0 16,0 0-16,-1 0 15,72 0 1,-72 0-16,1 0 15,0 0-15,-1 0 47,1 0-47,-18 18 16,17 0-16,-17-1 0,18 1 0,0 0 16,17 17-16,-35-17 0,0-1 0,18-17 15,-18 35-15,17-35 0,1 0 0,-18 18 0,0 0 16,18-18-16,-18 17 15,17-17 110,1 18-109</inkml:trace>
  <inkml:trace contextRef="#ctx0" brushRef="#br0" timeOffset="85181.25">18433 14164 0,'-18'0'16,"0"0"0,18 18-16,-17-18 15,17 17-15,0 1 0,-18 0 0,18-1 0,0 19 16,0-19-16,0 1 0,0 17 15,0-17-15,0-1 0,18 1 16,-18 0-16,17-18 16,-17 17-16,18-17 0,-18 18 15,18-18-15,-1 0 0,1 18 0,0-18 16,17 17-16,-18-17 0,1 0 0,0 0 16,17 0-16,-17 0 0,17 0 15,-17-17-15,-1 17 0,-17-18 0,18 18 16,0-18-16,-1 1 0,-17-1 0,18 18 15,-18-18-15,17 1 0,-17-1 16,0 0-16,0 1 0,0-1 16,0 1-16,0-1 0,0 0 15,0 1-15,0-1 16,0 0-16,-17 18 0,17-17 0,0-1 16,-18 18-16,1 0 0,17-18 0,-18 1 15,0 17-15,18-18 16,-17 18-16,-1 0 15,0 0-15,1 0 0,-1 0 16,0 0 0,1 0-16,-1 0 0,0 0 0,1 0 15,-1 0-15,1 0 0,-1 0 16,0 0-16,1 0 16,17 18-16,-18-18 0,18 17 15,-18-17-15,1 0 16,-1 0-16,18 18 0,-18-18 15,18 18-15,-17-18 16,17 17-16,0 1 0,0 0 16,-18-18-16,18 17 0,0 1 15,-17 0-15,17-1 0,0 1 16,0-1-16,0 1 0,0 0 0,0-1 16,0 1-16,0 0 0,0-1 0,17 1 15,-17 0-15,0-1 0,18-17 0,-18 18 16,17-18-16,-17 17 15,18-17 1,-18 18-16,18-18 0,-18 18 16,17-18-1,1 0-15,0 0 16,-1 0-16,1 0 0,0 0 16,-1 0-16,1 0 0,-1 0 0,1 0 15,-18-18-15,35 18 0,-17-18 0,0 1 16,-1 17-16,1-18 15,0 1-15,-18-1 0,17 18 0,-17-18 16,18 18-16,-18-17 0,0-1 0,0 0 16,18 18-16,-18-17 0,0-1 15,0 0-15,0 1 0,0-1 16,0 1-16,0-1 0,0 0 0,-18 1 16,18-1-16,-18 0 0,18 1 0,-17-1 15,17 0-15,-18 1 16,0 17-16,1 0 47,-1-18-32,0 18 1,1 0-16,-1 0 16,0 0-1,1 0-15,-1 0 0,1 0 16,-1 18-16,18-1 0,-18-17 0,1 0 0,17 18 15,-18-18-15,0 18 0,1-18 16,17 17-16,-18-17 0,18 18 0,-18-18 16,18 18-16,-17-18 15,17 17-15,0 1 16,0 0-16,-18-18 16,1 0-16,17 17 0,0 1 0,0-1 15,0 1-15,0 0 0,0-1 16,0 1-16,0 0 15,17-1-15,-17 1 0,18 0 16,-18-1-16,17-17 0,-17 18 16,18-1-16,0-17 0,-1 18 15,-17 0-15,18-18 0,0 0 0,-1 17 16,1-17-16,0 0 16,-1 0-16,1 18 0,-1-18 15,1 0-15,0 0 0,-1 0 16,1 0-16,0 0 0,-18-18 15,17 18-15,1-17 0,0 17 0,-18-18 0,17 18 16,-17-18-16,18 18 0,-18-17 0,18-1 16,-1 18-16,-17-17 0,0-1 0,18 18 15,-18-18-15,0 1 0,0-1 16,0 0-16,0 1 16,0-1-16,0 0 15,0 1-15,-18-1 0,1 18 16,17-35-16,-18 35 0,18-18 0,-18 18 15,18-17-15,-17 17 0,17-18 16,0 0-16,-18 18 0,0 0 0,18-17 16,-17 17-1,-1 0 1,0 0 0,1 0-1,-1 0-15,0 0 16,1 0-16,-1 0 0,1 0 0,-1 35 15,0-35-15,1 18 0,-1-1 0,0-17 16,18 18-16,-17 0 0,-1-18 0,18 17 0,-18 18 16,1-17-16,17 0 15,0-1-15,0 1 0,0 0 16,0-1-16,0 1 0,0 0 16,17-18-16,-17 17 0,18 1 0,0-18 15,-18 17-15,17 1 0,1 0 0,0-1 16,-1-17-16,-17 18 0,18 0 15,-18-1-15,18-17 0,-1 0 0,-17 18 16,18-18-16,-1 0 0,1 0 16,0 0-1,-1 0-15,1 0 16,0 0-16,-1 0 0,1 0 0,0-18 16,-18 1-16,17 17 0,1-18 0,-18 0 15,35 1-15,-35-1 0,18-17 16,-18 17-16,0-17 0,0 0 15,0 17-15,0 0 0,0 1 0,0-1 0,0 0 16,0 1-16,0-1 0,0 1 16,0-1-16,0 0 15,-18 18-15,18-17 16,-17 17-16,17-18 0,-18 0 0,0 1 16,1 17-16,17-18 15,-18 18-15,0 0 0,18-18 0,-17 18 16,17-17-16,-18 17 0,0 0 15,1 0-15,-1 0 0,18-18 16,-18 18-16,1 0 16,-1 0-16,1 0 0,-1 0 15,0 0-15,1 0 0,-1 0 0,0 18 16,-17-18-16,35 17 0,-18-17 0,1 18 16,-18 0-16,17-18 0,0 35 15,1-35-15,-1 18 0,18-1 0,-18 1 16,1 0-16,17-1 0,-18 1 15,18-1-15,0 1 0,0 0 0,-18-1 0,18 19 16,0-19-16,0 1 0,18 0 0,-18-1 0,18 1 16,-18-1-16,17 1 0,1 0 15,0-18-15,-1 17 0,1-17 16,-18 18-16,18-18 0,-1 0 0,-17 18 0,35-1 16,-17-17-16,0 0 0,-1 0 0,1 0 15,17 0-15,-17 0 0,0 0 0,17 0 16,-18 0-16,1 0 0,0 0 15,-1 0-15,1 0 0,35-35 16,-35 35-16,-18-18 0,17 18 16,1-17-16,0-1 0,-18 0 0,17 18 15,-17-17-15,18 17 0,-18-18 16,0 1-16,17 17 0,-17-18 0,18 0 16,-18 1-16,0-1 0,0 0 15,0 1-15,0-1 16,0 0-16,-18 18 0,18-17 0,-17 17 0,17-18 15,-18-17-15,1 17 0,-1 18 0,18-17 0,-18 17 16,1-18-16,17 0 0,-36 18 0,36-17 16,-17-1-16,-1 18 15,18-18-15,-18 1 0,1 17 16,-1 0 15,0 0-15,1 0-16,-1 0 0,18 17 15,-17-17-15,-19 18 0,19 0 0,-1-1 16,0-17-16,18 18 0,-17 0 0,-1-1 0,0 1 16,1 0-16,17-1 0,-18 1 15,18-1-15,0 1 0,0 0 0,0-1 16,0 1-16,0 0 16,18-18-1,-1 0 1,1 0-16,-18 17 0,18-17 15,-1 0-15,1 18 0,0-18 0,-1 18 16,1-18-16,0 17 0</inkml:trace>
  <inkml:trace contextRef="#ctx0" brushRef="#br0" timeOffset="87196.59">12665 14446 0,'-18'0'16,"18"18"-16,-18-18 16,18 18-16,-17-1 0,17 1 0,0-1 15,-18 1-15,18 0 0,0-1 16,0 1-16,0 0 0,0-1 16,18 1-16,-18 0 0,17-18 0,1 17 15,0-17-15,-1 18 0,1-18 0,0 17 16,-1 1-16,1-18 0,0 0 0,-1 0 15,-17 18-15,18-18 0,-1 0 16,1 0-16,0 0 16,-1 0-16,1 0 0,0 0 15,-1 0-15,1-36 0,17 36 0,1-17 16,-1-1-16,-18 1 0,19-19 16,-19 36-16,-17-17 0,18-1 0,0 0 15,-18 1-15,0-1 0,0 0 16,0 1-16,0-1 0,0 1 0,0-1 15,0 0-15,0 1 0,-18-1 0,0 0 16,1 1-16,17-1 0,-18 18 0,0 0 0,18-18 16,-17 18-16,-1 0 15,18-17-15,-17 17 32,-1 0-17,0 0-15,1 0 16,-1 0-16,0 0 0,1 0 0,-1 0 15,0 0-15,1 0 0,-1 0 0,0 0 16,1 17-16,-18 1 0,17 0 16,0-1-16,1-17 0,17 18 0,-18-18 15,18 18-15,-18-1 0,18 1 16,-17-18-16,17 18 0,0-1 16,0 1-16,0-1 0,-18-17 15,18 18-15,0 0 0,0-1 16,0 1-16,0 0 0,0-1 0,0 1 15,0 0-15,18-18 0,-18 17 0,17 1 16,1-18-16,-18 17 0,18-17 0,-1 18 0,1-18 16,0 0-16,17 0 0,0 18 15,-17-18-15,-1 0 0,1 0 0,17 0 0,-17 0 16,0 0-16,-1 0 0,1 0 0,0 0 0,-1 0 16,18 0-16,-17 0 0,0 0 0,17 0 15,-17 0-15,-18-18 0,17 18 16,-17-18-16,18 18 0,0 0 0,-18-17 15,17 17-15,1-18 16,-18 1-16,0-1 0,17 18 0,-17-18 16,0 1-16,0-1 0,0 0 0,0 1 15,0-1-15,0 0 0,0-17 0,0 18 16,0-1-16,0 0 0,-17 1 16,17-1-16,-18 0 0,1 1 0,-1-1 15,18 0-15,-18 18 0,18-17 0,-17 17 0,-1-18 16,0 18-16,18-17 0,-17 17 15,-1 0 1,0 0 15,1 0-31,-1 0 16,1 0-16,-1 0 0,0 0 0,18 17 0,-17-17 16,-1 0-16,-17 0 0,-1 18 0,19-1 15,-19-17-15,19 36 0,-1-36 0,1 17 16,-1-17-16,18 18 0,-18 0 0,1-1 15,-1-17-15,18 18 0,-18-18 0,18 18 0,0 17 16,-17-18-16,17 1 0,0 0 0,0-1 16,0 19-16,0-19 0,0 1 0,0 0 15,17-1-15,-17 1 0,18 17 16,0-17-16,-18-1 0,17 1 0,-17 0 16,18-1-16,0-17 0,-18 18 0,17-18 15,1 0-15,-18 18 0,17-18 16,1 0-16,0 0 0,-18 17 15,17-17-15,1 0 0,0 0 16,-1 0-16,1 0 16,0 0-16,-1 0 0</inkml:trace>
  <inkml:trace contextRef="#ctx0" brushRef="#br0" timeOffset="93788.63">20249 13988 0,'18'0'32,"-18"17"-32,0 1 0,18 0 0,-1 17 15,-17 0-15,36-17 0,-36-1 0,0 1 0,17 17 16,-17 1-16,18-19 0,0 36 15,-1-35-15,-17-1 0,0 19 0,0-19 16,0 1-16,0 0 0,0-1 16,0 1-1,0 0 1,-17-1 0,-1-17-1,0 0-15,1-17 0,-1-1 16,0 0-16,1-17 0,-1 0 0,-17-1 15,17-16-15,-17 16 0</inkml:trace>
  <inkml:trace contextRef="#ctx0" brushRef="#br0" timeOffset="93977.74">20073 13882 0,'18'0'0,"-18"-18"16</inkml:trace>
  <inkml:trace contextRef="#ctx0" brushRef="#br0" timeOffset="94222.09">20708 14005 0,'0'0'0,"18"0"16,-1 0 0,1 0-1,0 0-15,-1 0 16,1 0-16,0 0 0,-1 0 15,1 0 1,-1-17 0,1 17-16</inkml:trace>
  <inkml:trace contextRef="#ctx0" brushRef="#br0" timeOffset="94482.39">20902 13935 0,'18'0'47,"-1"0"-16,1 0-31,0 0 31,-1 17-15,-17 1-16,0 0 0,0-1 0,0 1 16,0 17-16,0-17 0,0 17 0,0-17 15,0-1-15,-17 19 0,17-19 0,-18 1 16,0 17-16,18-17 0,-17 0 0,-1-1 16</inkml:trace>
  <inkml:trace contextRef="#ctx0" brushRef="#br0" timeOffset="101147.94">3775 11060 0,'17'0'0,"1"0"0,0 0 16,-1 0-16,19 0 0,-19 0 0,1 0 15,-1 0-15,1 0 0,17 0 0,54 0 16,-54 0-16,0 0 0,18 0 16,-35 0-16,17 0 0,-17 0 0,35 0 0,35 0 0,-18 17 15,36 1-15,-88-18 0,70 0 0,-70 0 0,70 18 0,-53-18 0,36 17 16,-36-17-16,71 18 0,17-1 0,-52-17 16,17 0-16,-70 0 0,17 18 0,-17-18 0,34 0 0,-16 0 15,-19 0-15,19 0 0,-19 0 0,1 0 16,0 0-1,70 0 1,-71 0-16,36 0 16,-17 0-16,-19 0 0,36 0 0,0 0 15,18 0-15,-54 0 0,19 0 0,-1 0 0,-18 0 0,19 0 16,-1 0-16,-17 0 0,-1 0 0,1 0 16,0 0-16,-1 0 78</inkml:trace>
  <inkml:trace contextRef="#ctx0" brushRef="#br0" timeOffset="124206.17">5062 14270 0,'-17'0'16,"-1"0"-1,0 0-15,1 0 16,-1 18-16,-17-1 0,17 18 0,1-17 16,-1-18-16,0 18 0,18-1 0,-35 19 0,17 17 0,1-18 15,-1 18-15,1-36 0,17 36 0,0-17 0,-18 16 16,18 1-16,0 36 0,0-54 15,0 18-15,18-18 0,-1 0 0,1 1 16,-1-19-16,-17 1 0,18 17 0,17-17 0,-17-1 16,17-17-16,-17 18 0,0-18 0,17 18 15,18-18-15,-18 0 0,0 0 0,1 0 16,-1 0-16,18 0 0,0-18 0,0 0 16,-18 1-16,35-36 0,-52 35 0,0 1 15,17-19-15,0 1 0,-35-18 0,36 36 16,-36-36-16,17 17 0,-17 19 15,0-1-15,0-17 0,0 17 0,0-35 0,0 36 16,0-36-16,0 17 0,0 19 0,0-19 0,0 19 16,0-18-16,0-1 0,-17 19 0,17-1 15,-18 0-15,0-17 0,18 17 0,-17 1 16,17-1-16,-18 18 0,18-17 0,-18 17 16,1 0-1,-1 0-15,0 0 16,1 0-16,-1 0 0,1 0 15,-1 0-15,-17 0 0,17 0 0,0 0 16,-17 0-16,17 0 0,1 0 0,-19 0 16,19 0-16,17 17 0,-18-17 15</inkml:trace>
  <inkml:trace contextRef="#ctx0" brushRef="#br0" timeOffset="124564.29">6050 14482 0,'18'0'31,"-18"17"-31,0 1 15,-18 35-15,18-36 16,-17 19-16,17-19 0,-18 19 0,18-19 0,0 1 16,-18 17-16,18 0 0,0 1 0,0-1 15,0 18-15,0-18 0,0-17 0,0-1 16,0 19-16,0-1 0,0 0 0,18 1 16,-18-1-16,18-18 0,-1 1 0,-17 0 15,18-1-15,-1-17 0,1 18 16,0-18-16,-1 0 15,1 0-15,0 0 0,-1 0 0,-17-18 0,18 18 16,0 0-16,-18-17 0,35 17 0,-18-18 16,-17 0-16</inkml:trace>
  <inkml:trace contextRef="#ctx0" brushRef="#br0" timeOffset="125050.53">6279 14728 0,'0'0'0,"0"18"47,0 0-47,0-1 0,0 1 0,0 17 0,0 1 0,0 17 16,0-18-16,0 0 0,0 18 16,0-18-16,0 18 0,0-18 15,0-17-15,0 0 0,0 17 0,0-17 16,-17-18 15,17-18-15,0 0-16,0-17 0,17 0 0,19 17 15,-36 1-15,17-1 0,19-17 0,-19 17 16,19-17-16,-19 17 0,18 0 0,-17 1 16,17 17-16,-17-18 0,0 18 15,-1 0 16,19 106-15,-36-88-16,0-1 0,0 1 0,0 0 0,0-1 16,17 36-16,-17-35 0,0 17 0,0-17 15,0 17-15,0 0 0,0-17 0,0-1 16,0 1-16,0 0 16,0-36 15,0 0-31,18-17 0,-18 18 0,0-19 15,35-17-15,-35 18 0,18-35 0,17 17 16,-17 0-16,-1 0 0</inkml:trace>
  <inkml:trace contextRef="#ctx0" brushRef="#br0" timeOffset="125273.44">6932 14446 0,'0'-17'31,"0"34"-31,0 36 15,0-18-15,0 18 0,0 0 16,0-17-16,0-19 0,0 36 0,0 18 0,0-18 16,0 35-16,0-35 0,0-36 0,0 19 15,0-1-15,0-17 0,0 17 0,0 0 16,0 0-16,0-17 0,0 0 0,0-1 16,0 1-16,-18-18 0,18-18 31,0 1-31</inkml:trace>
  <inkml:trace contextRef="#ctx0" brushRef="#br0" timeOffset="125705.28">6967 15152 0,'0'0'16,"18"0"-1,0 0-15,-1 0 16,1 0 0,0 35 15,-1-35-31,1 0 31,-1 0-15,-17-18-16,53 18 0,-17-17 15,-19-1-15,1 18 0,-18-17 0,18-1 16,-1 18-16,1-18 0,-18 1 0,0-1 16,0 0-16,0 1 0,0-1 0,0 0 15,0 1-15,0-1 0,-18 18 0,1-17 16,-1-1-16,0 18 0,18-18 0,-17 18 15,-1 0-15,0 0 0,1 0 0,-1 0 0,18-17 0,-18 17 16,1 0-16,-18 0 0,17 0 0,0 17 16,1-17-16,-1 0 0,18 18 0,-18 0 15,1-18-15,17 17 0,-18-17 0,0 35 16,18-17-16,0 0 0,-17-18 16,17 17-16,0 1 0,0 0 0,0-1 0,0 1 15,0 0-15,0-1 0,0 1 0,0-1 16,0 1-16,0 0 15,0-1-15,17-17 0,-17 18 0,18-18 16,0 0-16,-1 0 0,1 0 0,0 0 0,-1 0 16,19 0-16,16 0 0,-16 0 0,34-18 15,-70 1-15</inkml:trace>
  <inkml:trace contextRef="#ctx0" brushRef="#br0" timeOffset="126424.95">7708 14993 0,'0'-18'0,"0"36"0,0-71 16,0 36-16,-17-1 0,17 0 15,0 1-15,-18-1 16,0 18-16,1 0 0,-1 0 16,0 0-16,1 0 15,-1 0-15,0 0 0,1 0 0,17 18 0,-35-1 16,17-17-16,18 18 0,-18 17 15,1-17-15,17-1 0,-18-17 0,18 18 0,0 17 16,-18-17-16,18 0 0,0-1 0,0 1 16,0 0-16,0-1 0,0 1 15,18-18-15,-18 17 0,18-17 16,-1 0-16,1 0 0,0 0 16,-1 0-16,18 0 0,1 0 0,-19-17 15,19-1-15,-19 1 0,1 17 0,0-18 16,17 0-16,-35 1 0,17 17 15,-17 17 32,0 1-47,0 0 0,0-1 0,0 1 0,0 17 16,0 0-16,0 1 0,0-1 16,0-17-16,0-1 0,0 36 0,0-18 0,-17 36 15,-1-36-15,18-17 0,-17 52 0,-1-17 0,0 18 16,18-1-16,-17 19 0,-1-72 0,18 36 15,-18 53-15,18-71 0,-17 1 0,17-19 16,0 19-16,0-19 0,-18 1 0,0 35 0,18-36 0,-17 19 16,17-19-16,-18-17 15,1 18-15,-1-18 16,0 0-16,1 0 16,17-18-16,-36 1 0,36-1 0,-17 0 15,17 1-15,-18 17 0,18-18 0,-18 0 0,18 1 16,-17 17-16,17-35 0,0 17 15,0 0-15,0 1 0,0-19 0,0 19 0,0-19 16,0 19-16,0-1 0,17 18 0,1-35 0,0 17 16,-1 1-16,1-19 0,0 19 0,-1 17 15,1-18-15,17 18 0,-35-18 0,18 1 0,-1-1 16,19 0-16,-1-17 0,-17 18 0,17-1 16,-17 18-16,-18-18 0,17 1 0,-17-1 15,18 18-15,-1-18 0,1 18 0,-18-17 16,18-1-16,-18 0 0,17 18 15,1 0-15,0-17 16</inkml:trace>
  <inkml:trace contextRef="#ctx0" brushRef="#br0" timeOffset="126965.5">8114 15028 0,'0'18'31,"0"0"-15,0-1-16,0 1 0,0 0 0,-18 17 0,1-18 15,17 1-15,0 0 0,-18-1 0,18 1 0,0 0 0,-18 17 16,18-17-16,0 17 0,0-18 15,0 1-15,0-36 47,0-52-31,18 70-16,-18-35 0,18 35 0,-1-18 0,1 0 16,0-17-16,17 35 0,-35-18 0,17 18 15,1 0-15,-18-17 0,18 17 0,-1 0 16,1 0-16,0 0 0,-18 17 31,17 1-31,-17 0 0,0-1 0,0 1 16,0 0-16,0-1 0,0 1 0,0 35 0,0-36 15,0 1-15,0 17 0,0-17 0,-17 17 16,17-17-16,0 0 0,0-1 0,0 1 0,0 0 16,-18-18 62,18-18-78,35-123 15,-35 123-15,18-17 16</inkml:trace>
  <inkml:trace contextRef="#ctx0" brushRef="#br0" timeOffset="127456.19">8608 14693 0,'17'0'15,"1"0"-15,0 18 16,-1-1-16,1 1 0,-18 0 16,18-18-16,-18 17 0,35 1 0,-17 0 0,-1 17 15,-17-17-15,0-1 0,18 1 0,-1 17 0,-17-17 16,0 17-16,0-17 0,0-1 0,0 1 15,0 0-15,0-1 0,0 19 0,0-1 0,0-18 16,0 19-16,-17-1 0,17-17 0,0-1 0,-18 19 16,1-19-16,-19 36 0,36-18 15,-17-17-15,-1 17 0,-17 1 0,17-1 0,0 0 16,-17-17-16,35-1 0,-17 1 16,17 0-16,0-1 0,-18-17 0,18 18 15,-18-18-15,18 18 63,18-18-48</inkml:trace>
  <inkml:trace contextRef="#ctx0" brushRef="#br0" timeOffset="130762.59">6438 15152 0,'18'0'31,"-18"-18"47,-18 1-62,18-1-16,0 0 0,0 1 0,-17-1 16,17 0-16,0 1 0,0-1 0,0 0 15,-18 18-15,18-17 0,-18 17 16,18-18-16,-17 18 15,-1 0 1,0 0 47,18 18-63,-17-18 0,17 17 0,-18 19 15,0-1-15,18-17 0,0-1 0,-17-17 16,17 18-16,0 0 0,0 17 15,0-18-15,0 1 0,17-18 0,-17 18 16,18-1-16,0-17 0,-18 18 0,17-18 16,1 0-16,0 18 0,-1-18 0,1 0 15,0 0-15,-1 17 0,18-17 0,-17 18 0,35-18 16,-18 0-16,-17 0 0,0 0 0,-1 0 0,19 0 16,-1 0-16,0-18 0,0 1 0,-17-1 15,0 18-15,-18-18 0,17 1 0,1 17 0,-18-18 0,0 0 16,18 1-16,-18-1 15,0 1 1,0 34 47,0 1-63,-18 35 0,0-36 0,18 1 0,-17 17 15,17-17-15,-18 17 0,0 0 0,1 18 0,-1 0 16,-17 0-16,35 0 0,-18-35 0,18 35 15,-17-36-15,-1 19 0,18-1 0,0 0 0,0-17 0,-18 52 0,1 1 16,17-1-16,0-52 0,0 0 0,0 17 0,0-17 0,0 17 16,0 0-16,17 1 0,1-19 0,0 1 15,-1-1-15,1 1 0,-1-18 0,1 0 16,0 0-16,-1 0 0,19 0 16,-36-18-16,35 1 0,-17-1 0,-1-17 15,1 17-15,-1 1 0,1-36 16,0 17-16,-18 1 0,17 17 15,-17 1-15,0-1 0,18 18 0,-18-35 0,0 17 0,0 1 16,0-19-16,0 19 0,0-19 0,-18 19 16,18-1-16,-17 1 0,17-1 0,-18 0 15,0 1-15,1 17 0,17-18 16,-18 18-16,18-18 0,-17 18 0,-1 0 16,0 0-16,1-17 15,-1 17 1,36 0 31,-1 0-32,1 0-15,0 0 0,-1 0 0,1 0 16,52 0-16,-52 0 0,0 0 0,17 0 16,0 0-16,0 0 0,-17 0 0,0 0 15,-1 0-15,1 0 0</inkml:trace>
  <inkml:trace contextRef="#ctx0" brushRef="#br0" timeOffset="201559.77">8890 1676 0,'0'17'16,"0"1"-16,0 35 15,0-18-15,0 0 0,0 1 0,0-19 16,0 36-16,0-17 0,18-1 0,-18-18 0,0 19 16,0 17-16,17-36 0,-17 36 0,18-35 15,-18 0-15,18-1 0,-18 1 16,0-36 31</inkml:trace>
  <inkml:trace contextRef="#ctx0" brushRef="#br0" timeOffset="202088">9031 1852 0,'18'0'47,"-1"0"-32,1 0-15,0 0 0,-1 0 0,19 0 0,17 0 16,-36 0-16,18 0 0,18 0 0,0 0 0,-35 18 0,52-18 15,1 0-15,0 0 0,17 17 0,53-17 16,-88 0-16,-53 18 0,88-18 0,0 18 16,-17-18-16,17 0 0,0 17 0,-70-17 0,70 18 15,18 0-15,-18-1 0,18-17 0,0 18 16,35-1-16,-106-17 0,89 18 0,-1 0 16,18-1-16,0 1 0,-106-18 0,71 18 0,18-1 15,-71-17-15,70 0 0,1 18 0,17 0 0,-18-18 16,-17 0-16,-18 0 0,-52 0 0,52 0 0,-18 0 15,1 0-15,-18 0 0,-18 0 0,0 0 16,1 0-16,-19 0 0,1 0 16,0 0-16,-1 0 0,1 0 0,-1 0 15,1 0-15,0 0 0,-1 0 16,1 0-16,0 0 0,-1 0 16,1-18-16,0 18 0,-1 0 15,1 0-15,-1 0 0,1-18 0,0 18 16,-1 0-16,1 0 0,0 0 0,-1 0 15,-17-17 17</inkml:trace>
  <inkml:trace contextRef="#ctx0" brushRef="#br0" timeOffset="202351.29">13353 1940 0,'0'18'47,"0"0"-47,0-1 0,0 1 0,0 17 15,0-17-15,0-1 0,0 1 0,0 0 0,0 17 16,0-17-16,0-1 0,0 19 0,0-19 15,0 1-15,0-1 0,0 1 16,0 0-16,0-1 0,0 1 16,0 0-16,0-1 0,0 1 15,-18-18 1</inkml:trace>
  <inkml:trace contextRef="#ctx0" brushRef="#br0" timeOffset="203617.69">8784 935 0,'0'18'31,"0"-1"-31,0 1 16,0-1-16,0 1 0,0 0 0,0-1 15,0 1-15,0 0 0,0-1 0,0 1 16,0 0 0,18-18-16,-1 0 15,-17 17-15,18-17 0,0 0 0,-1 0 16,1 18-16,0-18 0,17 0 0,0 0 0,18 0 15,-18 0-15,36 0 0,-36 0 0,-17 0 16,17 0-16,0 0 0,-17 0 0,17 0 16,-17 0-16,0 0 0,-18-18 15</inkml:trace>
  <inkml:trace contextRef="#ctx0" brushRef="#br0" timeOffset="204846.46">13141 1023 0,'0'18'32,"0"-1"-32,0 1 15,0 0-15,0 35 0,0-18 0,0-18 16,0 19-16,0 17 0,0-18 0,0 18 0,0-36 16,0 1-16,0 0 0,0 17 0,0 18 0,0-18 15,0 1-15,0-1 0,0-18 0,0 19 16,0-19-16,-18 1 0,18 0 0,0-1 15,0-34 17,-17 17-32,17-18 0,0 0 15,-18 1-15,18-1 0,0 0 0,0-17 0,-18 0 0,18-18 16,0 35-16,0 1 0,0-36 0,0 35 16,0 0-16,0-17 0,0 18 0,0-1 0,0 0 15,0 1-15,0-1 0,0 0 0,0-17 16,18 35-16,-18-18 0,18 1 0,-1-1 15,-17 1-15,18-1 0,0 0 16,-1 18-16,1-17 0,0-1 0,-1 18 16,18-18-16,-17 18 0,17-17 0,-17 17 15,0 0-15,-1 0 0,1 0 16,0 0 0,-1 0-16,-17 17 15,18-17-15,-18 18 0,0 17 0,0-17 16,17 17-16,-17 0 0,18-35 0,-18 18 0,0 17 15,0-17-15,0 0 0,0-1 16,0 1-16,-18-18 0,18 18 0,-17-18 16,-1 17-16,-17-17 0,35 18 0,-18-18 15,1 0-15,-1 0 0,-17 17 0,-1-17 16,19 0-16,-18 18 0,17-18 0,0 0 0,1 18 16,-1-18-16,18 17 0,0 1 78,18-18-78,17 35 15,-17-17-15,-1 0 0,18-18 0,1 17 16,-36 1-16,35 0 0,-17-1 0,35 1 16,-18 17-16,18-17 0,0-1 0,-36 1 0,19 0 15,-1-1-15,18 19 0,0-36 16,0 35-16,-36-35 0,1 0 0,0 35 15,17-35-15,-18 0 0,-17 18 0</inkml:trace>
  <inkml:trace contextRef="#ctx0" brushRef="#br0" timeOffset="206520.5">16245 1393 0,'18'0'16,"0"0"-16,-1 0 0,-17 18 15,18 0-15,-18 17 0,18-17 16,-1 17-16,-17-17 0,0 17 0,18-17 0,-18 52 16,18-35-16,-18 18 0,0-17 0,0-19 0,17 36 15,-17-18-15,18 18 0,-18-17 16,0-19-16,0 18 0,0 18 0,0-17 0,0-19 0,0 19 16,0-19-16,0 1 0,0 17 0,0 0 15,0 1-15,0-19 0,0 1 16,-18-18 62,-17 0-47,17 0-31</inkml:trace>
  <inkml:trace contextRef="#ctx0" brushRef="#br0" timeOffset="206887.52">16387 1411 0,'0'18'31,"0"-1"-31,0 1 16,0 0-16,-18-18 0,18 35 16,-18-35-16,18 18 0,-17-18 0,17 17 0,-18 1 15,18 0-15,0-1 0,-18 1 0,1-1 16,17 1-16,-18 0 0,0-1 16</inkml:trace>
  <inkml:trace contextRef="#ctx0" brushRef="#br0" timeOffset="207077.35">16457 1411 0,'35'-18'0,"-17"18"15,0 0-15,-1 0 16,1 0-16,0 0 0,-1 18 0,1-18 15,-1 0-15,1 0 0,-18 18 0,18-18 0,-1 0 16,1 0-16</inkml:trace>
  <inkml:trace contextRef="#ctx0" brushRef="#br0" timeOffset="210303.41">7920 1640 0,'0'-17'16,"0"-1"-1,-18 18-15,1 0 16,-1-17 0,0 17-16,1 0 15,-1 0-15,0 0 0,1 0 0,-1 0 16,0 17-16,18 1 0,-17-18 16,-1 17-16,1 1 0,17 0 0,-18 17 15,18-17-15,-18-1 0,18 1 16,-17 17-16,17-17 0,0-1 0,0 1 15,0 0-15,0-1 0,17-17 0,1 18 16,-18 0-16,18-18 0,-18 17 16,17-17-16,1 0 0,-1 0 0,-17 18 0,18-18 15,0 0-15,-1 0 0,1 0 16,0 0-16,-1 0 0,1 0 0,-18-18 16,18 1-16,-1-1 0,1 0 0,17-17 15,-17 17-15,-18 1 0,17 17 0,-17-18 16,18 1-16,-18-1 0,18 18 15,-18-18-15,0 1 16,0-1-16,0 0 0,0 1 16,0-1-16,0 0 0,-18 18 15,18-17-15,-18 17 0,18-18 16,-17 18-16,-1 0 0,1-17 16,17-1-16,-18 18 0,0-18 0,1 18 15,-1 0-15,0 0 0,18-17 16,-17 17-16,-1 0 31</inkml:trace>
  <inkml:trace contextRef="#ctx0" brushRef="#br0" timeOffset="211552">14323 2028 0,'-18'0'16,"1"0"0,-1 0-16,-17 36 15,35-19 1,0 1-16,0 0 0,0-1 0,0 1 15,0 0-15,0-1 0,17-17 0,1 18 16,-18 0-16,18-18 0,-18 17 0,17-17 16,-17 18-16,18-18 0,-18 17 0,17 1 15,1-18-15,0 18 0,-1-18 16,1 0-16,0 0 0,-1 0 16,1 0-16,0 0 15,-1-18-15,-17 0 16,0 1-16,0-1 0,0 1 15,0-1-15,0 0 0,0 1 0,0-1 16,-17 0-16,17 1 0,0-1 16,0 0-16,-18 1 0,18-1 15,-18 18-15,1 0 16,-1-18-16,0 18 0,1 0 16,-1-17-16,0 17 0,-17-18 0,18 18 15,-1-17-15,0 17 0,1 0 0,-1 0 16,0 0-16,1 0 0,-1 0 0,0 0 15,1 0-15,17 17 0,-18-17 0,18 18 16,-18-18-16,1 17 0</inkml:trace>
  <inkml:trace contextRef="#ctx0" brushRef="#br0" timeOffset="-205730.85">10918 4780 0,'18'0'32,"0"0"-32,-1 0 15,1 0-15,0 0 0,-1 0 0,1 0 0,17 18 16,1-1-16,-19-17 0,1 18 16,17 0-16,0 17 0,1-17 0,-19-18 0,1 17 15,17-17-15,-35 18 0,18 0 0,17-18 0,-17 17 16,-1-17-16,1 0 0,0 18 0,-1-18 15,1 0 1,0 0 0,-1 0-1,1 0-15,-18 17 0,17-17 0</inkml:trace>
  <inkml:trace contextRef="#ctx0" brushRef="#br0" timeOffset="-205462.61">11412 4639 0,'0'0'16,"-17"0"-16,-1 18 62,18-1-62,-35 19 16,35-1-16,-18-35 0,1 35 0,-1 0 0,18-17 0,-18 0 16,-17 17-16,35-17 0,-18 17 0,-17 0 0,17 0 15,1 1-15,-1-1 0,1 0 0,-1-17 16,18 0-16,-18-1 0,18 1 0,-17-1 0,17 1 16,-18-18-1,0 0 1,18 18-16,-17-18 15</inkml:trace>
  <inkml:trace contextRef="#ctx0" brushRef="#br0" timeOffset="-76821.96">17198 15998 0,'0'18'16,"0"0"-16,0-1 15,0 19-15,0 17 0,0-36 16,0 1-16,-35 35 0,35 0 0,0 0 16,-18-18-16,18 0 0,0 18 0,-18-35 0,18 17 15,-17 0-15,17 1 0,-18-1 0,18 0 16,0-17-16,0-1 0,0 1 0,0 0 15</inkml:trace>
  <inkml:trace contextRef="#ctx0" brushRef="#br0" timeOffset="-76574.9">17110 16087 0,'35'0'16,"-35"17"-16,35-17 0,-35 18 0,36 35 16,-36-35-16,52 52 0,-16-17 15,-1 0-15,0-18 0,-17 18 0,17 0 16,1-18-16,-36-17 0,35 17 0,-18 0 16,1-17-16,0 0 0,-1-1 0,1 1 0,0 0 15,-18-1-15,0 1 0,17 0 0,-17-1 16,-17-17-1,17 18-15,-18-18 16</inkml:trace>
  <inkml:trace contextRef="#ctx0" brushRef="#br0" timeOffset="-76363.14">16951 16563 0,'18'0'32,"-1"0"-17,1 0-15,0 0 0,-1 0 0,1 0 16,-1 0-16,1 0 0,0 0 0,-1 0 16,19 0-16,-1 0 0,-17 0 0,17 0 15,-18 0-15,19 0 0,-19 0 0</inkml:trace>
  <inkml:trace contextRef="#ctx0" brushRef="#br0" timeOffset="-75516.42">17180 16457 0,'18'0'32,"-18"18"-17,0-1-15,0 1 0,0 0 16,0-1-16,0 1 0,0 0 0,0-1 0,0 18 0,0-17 15,-18 17-15,18 1 0,0-19 16,-17 1-16,17 0 0,0-1 0,-18 1 16,18 0-16,-18-1 0,18 1 0,0-1 15,-17-17-15,17 18 16,0 0-16</inkml:trace>
  <inkml:trace contextRef="#ctx0" brushRef="#br0" timeOffset="-73866">20302 16281 0,'0'17'31,"0"1"-31,18 0 0,-18-1 0,0 1 0,18 17 16,-1 0-16,-17 1 0,18-1 0,-18-17 15,0-1-15,18 1 0,-18 17 0,0 0 16,17-17-16,-17 0 0,18-1 0,-18 1 16,0 0-16,0-1 0,0 1 15,-18-18 17,-17-88-17</inkml:trace>
  <inkml:trace contextRef="#ctx0" brushRef="#br0" timeOffset="-73259.48">20355 16369 0,'0'0'0,"0"-18"0,0 1 0,0-1 16,0 0-16,18 18 0,0 0 15,-1 0 1,18 0 0,-17 0-1,-18 18 16,0 0-15,0-1-16,0 1 16,0 0-16,0-1 0,0 1 0,0-1 15,0 1 95,18-18-95,-1 0-15,1 0 0,17 35 0,-17-35 0,0 0 16,17 0-16,-17 18 0,52 0 0,-17-18 0,-18 35 16,18-17-16,-18 17 0,18-18 15,-35 1-15,-18 0 0,35-1 0,-35 1 16,0 0-16,0-1 15,-17 1-15,-1-18 16,-70 18 0,70-1-16,1-17 15,-1 0-15,0 0 0,1 0 16,-1 0 0,0 0-1,1 0 1,-1 0 15,0 0-31,1 0 31</inkml:trace>
  <inkml:trace contextRef="#ctx0" brushRef="#br0" timeOffset="-72889.47">20391 16757 0,'17'0'47,"1"0"-47,-1 0 16,1 0-16,0 0 15,-1 0-15,1 0 0,0 0 16,-1 18-16,1-18 0,0 17 0,-1-17 16</inkml:trace>
  <inkml:trace contextRef="#ctx0" brushRef="#br0" timeOffset="-67611.81">22931 14111 0,'0'18'15,"0"17"1,0-17-16,0-1 0,0 1 0,0 0 16,17-1-16,-17 1 0,0 0 0,0 17 0,18-18 15,-18 19-15,0-19 0,0 1 16,0 0-16,0-1 0,17-17 0,-17 18 16</inkml:trace>
  <inkml:trace contextRef="#ctx0" brushRef="#br0" timeOffset="-67072.14">22983 14199 0,'36'0'15,"-19"-17"1,1 17-16,0 0 15,-1 0-15,1 0 0,0 0 16,-1 0-16,1 0 0,0 0 0,-1 0 0,18 0 16,1 0-16,-1 0 0,18 0 0,-18-18 15,18 18-15,0 0 0,35 0 16,-35 0-16,35 0 0,18 0 0,-88 0 0,70 0 16,35 0-16,-87 0 0,52 0 0,-70 0 0,123 0 0,-18 0 15,-17 0-15,17 0 0,-17 0 0,35 0 16,-88 0-16,-17 0 0,52 0 0,0 0 15,-53 0-15,53 0 0,-35 0 0,-17 0 16,-19 0-16,19 0 0,-1 0 0,-18 0 0,19 0 16,-19 0-16,36 0 0,-17 0 15,-1 0-15,18-18 0,0 18 16,-18 0-16,18 0 0,-18 0 0,-17 0 0,17 0 16,0 0-16,1 0 0,-19 0 0,1 0 0,17-17 15,-17 17-15,-1 0 16,1 0-1,0 0-15,-1 0 16,19 0-16,-1 0 16,0 0-16,1-18 0,-1 18 15,-18 0-15,1 0 0,0 0 16,-1 0 31</inkml:trace>
  <inkml:trace contextRef="#ctx0" brushRef="#br0" timeOffset="-66751.01">26458 14041 0,'0'17'62,"0"1"-62,0-1 16,0 1-16,18 0 0,-18-1 0,0 19 15,0-19-15,0 19 0,0-19 16,18 1-16,-18 17 16,0-17-16,0-1 15,0 1-15,0 0 0</inkml:trace>
  <inkml:trace contextRef="#ctx0" brushRef="#br0" timeOffset="-66236.44">26758 14076 0,'0'17'31,"18"1"-15,-18 0-16,17 17 16,-17-17-16,18-1 0,-18 1 15,18 0-15,-18-1 0,0 1 16</inkml:trace>
  <inkml:trace contextRef="#ctx0" brushRef="#br0" timeOffset="-65833.75">26846 14129 0,'18'0'0,"-36"0"0,54 0 15,-19-18-15,1 18 0,0 0 16,-1-18-16,1 18 0,0-17 15,-1 17-15,18 0 0,18 0 16,0 0-16,-17-18 0,-1 18 16,0 0-16,36 0 0,-1 0 0,-52 0 0,35 0 15,-36 0-15,36 0 0,36 0 0,-54 0 0,0 0 16,36 18-16,-54-18 0,36 0 0,0 17 0,-18-17 16,-17 0-16,17 0 0,18 18 0,0-18 15,0 0-15,-18 18 0,1-18 16,-1 0-16,0 0 0,-17 0 15,-1 0-15,1 0 32,0 0-17,-1 0 1,54-18 15,-53 18-15</inkml:trace>
  <inkml:trace contextRef="#ctx0" brushRef="#br0" timeOffset="-65586.45">28399 13988 0,'0'17'32,"0"1"-32,0 17 15,0 89 1,0-107 0,17 19-16,-17-19 0,0 1 15,0 0-15,0-1 0,0 1 16,0-1-16,0 1 0,-17-18 15,17 18-15,-18-18 0</inkml:trace>
  <inkml:trace contextRef="#ctx0" brushRef="#br0" timeOffset="-64365.64">27446 13106 0,'0'0'0,"18"0"0,-18-18 0,0 36 62,0-1-62,0 1 0,-18 0 0,18 17 16,0 0-16,-18 0 0,18-17 0,0 17 15,-17-17-15,17 17 0,0 1 16,0-1-16,0-18 0,0 1 16,0 0-16,0-1 0,-18-17 15,18-17 17,0-1-17,0-17-15,0 17 0</inkml:trace>
  <inkml:trace contextRef="#ctx0" brushRef="#br0" timeOffset="-64116.25">27464 13106 0,'0'0'0,"17"0"47,-17 17-32,18-17-15,0 36 0,-1-19 0,-17 1 16,18 0-16,0-1 0,-1 18 15,1 1-15,0-19 0,-1 19 16,-17-19-16,0 1 0,18 0 16,-18 17-16,17-18 0,1 1 15,-18 0-15,0-1 0,-18-17 47</inkml:trace>
  <inkml:trace contextRef="#ctx0" brushRef="#br0" timeOffset="-63916.84">27428 13406 0,'18'0'15,"-36"0"-15,36-18 0,0 18 16,-18-18-16,17 18 15,1 0-15,-18-17 16,18 17-16,-1 0 16,1 0-16,0 0 0,-1 0 15,1 0-15</inkml:trace>
  <inkml:trace contextRef="#ctx0" brushRef="#br0" timeOffset="-58698.09">27464 14446 0,'0'18'31,"17"0"-31,-17 34 15,18-16-15,0 17 16,-18-36-16,0 36 0,17-18 16,-17 18-16,18-17 0,17-1 15,-35 0-15,18-17 0,0 0 16,-18-1-16,0 1 16,17-18-1,1 0 16,-1 0-15,1 0-16,35-18 0,-18 18 16,1 0-16,-19 0 0,1-17 0,-1 17 0,19 0 15,-19 0-15,19-18 0,-19 18 16</inkml:trace>
  <inkml:trace contextRef="#ctx0" brushRef="#br0" timeOffset="-58014.92">24659 14587 0,'0'0'0,"-17"0"0,17 18 0,-18-18 0,0 18 16,18-1-16,-17 1 0,17 0 16,-18-1-16,18 1 0,-18-18 0,18 17 0,-17-17 0,17 18 15,0 17-15,-18-17 0,18 0 0,0-1 16,0 1-16,0 17 0,0-17 0,0 0 15,0-1-15,0 1 0,0-1 0,0 1 16,0 0-16,18-18 0,-18 17 0,17-17 16,1 18-16,0-18 31,-1 0 0,1 0-31,0 0 16,-1 0-16,1 0 15,-1-18-15,1 18 0,0 0 0,-1 0 16,1-17-16,0-1 0,-1 18 0,1 0 16,0 0-16,-1-18 0,1 18 31</inkml:trace>
  <inkml:trace contextRef="#ctx0" brushRef="#br0" timeOffset="-57811.86">24924 14923 0,'0'0'15,"17"0"-15,-17-18 0,18 18 16,0 0-16,-1 0 0,1 0 0,0-18 16,-1 18-16,19 0 0,-19-17 0,18 17 15,1 0-15,-1-18 0,-17 0 0,17 18 16,-17-17-16,-1 17 0,1 0 0,-1 0 15,-17-18-15,18 18 0</inkml:trace>
  <inkml:trace contextRef="#ctx0" brushRef="#br0" timeOffset="-57568.48">25471 14693 0,'17'0'0,"-17"18"16,0-1-16,18 1 0,-18 0 16,17-1-16,1 1 0,-18 0 15,0-1-15,0 1 0,18 0 0,-18-1 16,0 1-16,0 0 0,17-1 0,-17 1 16,0-1-16,0 1 15,0 0 1,0-1-1</inkml:trace>
  <inkml:trace contextRef="#ctx0" brushRef="#br0" timeOffset="-55735.24">22401 14217 0,'-17'0'16,"-1"0"-16,0 18 15,18-1-15,-17-17 0,-1 36 16,1-19-16,17 1 0,-18 17 15,18-17-15,-18-18 0,18 17 0,0 1 16,0 0-16,0-1 0,0 1 16,18-18-16,0 0 15,-18 18-15,17-18 0,1 0 16,-1 0 0,1 0-16,0 0 0,-1 0 15,1 0-15,0 0 16,-1 0-16,54-18 15,-53 0-15,-1 18 16,1-17-16,-18-1 0,17 18 16,-17-18-16,18 18 0,0 0 15,-18-17-15,17 17 0,-17-18 16,18 18-16,-18-18 0,18 18 16,-18-17-16,0-1 31,-18-17 0,0 35-31,18-18 16,-17 18-16,17-17 0,-18 17 0,0-18 15,18 0-15,-17 1 16,17-1-16,-18 18 16,18-18-16,0 1 15,-17 17 1,-1 0 31,0 0-32,18 17 1,-17-17-16,17 18 16,-18-18-16,18 18 15</inkml:trace>
  <inkml:trace contextRef="#ctx0" brushRef="#br0" timeOffset="-54431.07">22260 14129 0,'0'-18'62,"0"0"-62,0 1 0,0-1 16,0 1-16,0-36 0,0 35 0,0 0 15,0-17-15,18 17 0,0 1 0,-1-1 16,1 1-16,-18-1 0,17 18 0,19-35 16,-19 17-16,1 18 0,0-18 15,-1 18-15,1 0 0,-18-17 0,18 17 16,-1-18-16,1 18 0,0 0 0,-1 0 16,1 0-16,-1 0 0,1 0 0,17 0 15,-17 0-15,17 0 0,1 0 0,-1 18 16,0-18-16,-17 0 0,17 17 0,-17-17 0,-1 0 0,19 0 15,-1 0-15,-18 0 0,19 0 0,-1 0 16,-17 18-16,-1-18 0,19 0 0,-19 0 16,1 0-16,0 0 0,17 0 0,-18 0 15,1 0-15,0 0 0,-18-18 0,17 1 0,1 17 16,0 0-16,17-36 0,-17 36 0,-18-17 0,17 17 16,18-35-16,-17 35 0,0-18 0,-1 18 0,1-18 0,0 18 15,17-17-15,-17-1 0,-1 18 0,18-18 16,-17 18-16,0 0 0,-1-17 15,1 17-15,0 0 0,-1 0 16,-17-18-16,36 18 0,-19 0 16,1 0-16,0 0 0,-1 0 0,1-18 15,17 18-15,0 0 0,-17 0 0,0 0 16,17 0-16,-17 0 0,-1-17 16,18 17-16,-17 0 0,0 0 0,-1 0 15,1 0-15,0 0 0,-1 0 0,19 0 16,-19 0-16,1 0 0,-1 0 0,1 0 15,17 0-15,1 0 0,-1 17 0,53 1 16,-70-18-16,17 18 0,0-18 0,18 17 16,-35-17-16,17 0 0,-17 18 0,35 0 0,0-18 0,17 17 15,-35-17-15,-17 0 0,35 18 0,0-18 0,0 18 16,17-18-16,-52 0 0,17 17 0,18-17 16,18 0-16,-18 18 0,0-1 0,17-17 15,-17 18-15,18-18 0,-18 0 0,17 18 16,1-18-16,-18 17 0,0-17 15,-1 0-15,1 18 0,-35-18 0,17 0 0,-17 0 16,52 0-16,-52 0 0,53 0 16,-18 0-16,17 0 0,-35 0 15,36 0-15,-53 0 0,35 18 16,-36-18-16,36 17 0,-18 1 16,-17-18-16,0 0 0,-36 0 62,0 0-62,1 0 16,-19 0-16</inkml:trace>
  <inkml:trace contextRef="#ctx0" brushRef="#br0" timeOffset="-53859.56">23830 13018 0,'0'17'47,"-17"1"-47,-1-1 0,18 1 0,0 35 15,0-35-15,-18-18 0,18 17 0,0 1 0,0 0 16,0-1-16,0 18 0,0-17 0,0 0 16,0-1-16,18-17 47,0 0-47,-1 0 0,1 0 0,-1 0 15,1 0-15,0 0 0,-1 0 0,1 0 0,17 0 0,-17 0 16,17 0-16,-17 0 0,-1 0 0,19 0 0,-19 0 15,1 0-15,0 0 0,17 0 0,-17-17 16,-1 17-16,1 0 0,-1 0 0,1 0 0</inkml:trace>
  <inkml:trace contextRef="#ctx0" brushRef="#br0" timeOffset="-49275.67">22119 12718 0,'0'17'31,"0"1"-31,0 17 0,0 0 0,0 18 16,0 0-16,0-35 0,-17 53 0,17-36 0,-18 159 15,18-88-15,0-71 0,0 53 0,-18 53 16,18-35-16,0-71 0,0 89 0,0 35 0,-17-18 15,17 17-15,0 1 0,0-124 0,0 89 16,0-89-16,0 124 0,0-18 0,0 35 0,0-123 0,0 53 16,0-71-16,0 142 0,-18-71 0,18-71 0,0 88 0,0 1 15,0-18-15,0-36 0,0 19 0,0-54 16,0 18-16,0 0 0,0 0 0,0-1 16,18 1-16,-18-35 0,0 0 0,0-1 15</inkml:trace>
  <inkml:trace contextRef="#ctx0" brushRef="#br0" timeOffset="-46080.48">17233 8237 0,'18'0'16,"-1"0"0,1 0-16,0 0 0,-1 0 0,36 0 0,18 0 0,-1 0 15,19 0-15,16 0 0,19 0 0,-1 18 16,-105-18-16,123 0 0,18 18 0,-36-18 16,71 0-16,-52 17 0,34-17 0,-123 0 0,123 18 15,-17 0-15,17-18 0,-35 0 0,71 0 16,-71 0-16,-70 0 0,17 0 0,53 0 15,53 0-15,0 0 0,-176 0 0,52 0 0,-34 0 0,17 0 16,88 0-16,-106 0 0,53 0 0,-53 0 0,71 0 0,-88 0 0,105 0 16,18 0-16,89 0 0,-107 0 15,1-18-15,-1 18 0,-105 0 0,52 0 0,54-18 16,-54 1-16,-34 17 0,34 0 0,1-18 16,-18 0-16,17 18 0,-52 0 0,17 0 0,18-17 15,-18 17-15,1-18 0,-1 18 0,0 0 16,-17 0-16,-1 0 0,1-18 0,0 1 0,-1 17 15,19 0-15,-19 0 0,19 0 0,-1 0 16,0 0-16,-17 0 0,17 0 0,-17 0 16,17 0-16,-17 0 0,-1 0 15</inkml:trace>
  <inkml:trace contextRef="#ctx0" brushRef="#br0" timeOffset="13723.04">3598 4233 0,'0'18'0,"0"0"16,18-18-16,0 35 16,17 0-16,0 18 15,-17-53-15,-18 35 0,35 1 0,-17-1 16,17 0-16,-17 0 0,17 1 0,-17-1 16,17 0-16,-18 1 0,1-1 0,0-17 15,-18-1-15,17 1 0,1-1 0,-18 1 16</inkml:trace>
  <inkml:trace contextRef="#ctx0" brushRef="#br0" timeOffset="14061.14">3933 4251 0,'-17'0'78,"17"18"-78,0 17 16,-18-35-16,18 18 0,-17 34 0,-19-34 0,19 35 16,-1-35-16,-17 17 0,17 0 0,0 0 15,1 1-15,-18-19 0,17 19 16,18-19-16,-35 1 0,17 17 16,18-17-16,-18-18 0,18 18 15,-17-18-15,-1 0 16,0 0 15</inkml:trace>
  <inkml:trace contextRef="#ctx0" brushRef="#br0" timeOffset="23645.86">5909 3493 0,'18'0'47,"-18"17"-31,0 1-16,0-1 0,0 1 0,0 17 15,0-17-15,0 35 0,0 0 0,0 0 16,0-36-16,0 36 0,0 18 0,17-18 0,-17-36 0,0 36 16,0 18-16,0 52 0,0-87 15,0-19-15,0 36 0,0 18 0,0-1 16,0-17-16,18 0 0,-18-35 0,0 17 0,0 18 15,18 0-15,-18-18 0,0-17 16,0 17-16,0-17 0,0-1 0,0 1 16,0 0-16,0-1 0,0 1 0,0 0 15,0-1-15,-18-17 16,18 18-16,0-1 0,-18-17 16,1 18-1,17 0-15,-18-18 16,0 0-16,1 0 0,-1 17 15,0-17-15,-17 0 0,18 0 0,-36 18 16,-18 0-16,1-1 0,52-17 0,-88 0 16,36 18-16,-19-18 0,72 18 0,-72-1 0,72-17 0,-89 18 0,-35 17 15,0-17-15,-18 17 0,-88 0 16,88-17-16,106-18 0,-70 0 0,-53 18 16,-54-1-16,89-17 0,106 0 0,-89 0 0,71 0 0,-123 0 15,17 0-15,-17-17 0,35-1 0,106 18 0,-107-18 16,1-17-16,18 17 0,35 1 0,-1-1 15,19 18-15,52 0 0,-35-35 0,36 35 0,-19 0 16,1 0-16,18-18 0,-1 18 0,0 0 16,18-17-16,-17 17 31,-1 0 0,0 0-31,-17 0 31,17 0-15,36 0 78,-18-18-94,0 0 0,18 18 15,-18-53-15,0 0 0,17 53 0,-17-52 0,0-19 16,0 0-16,18 1 0,-18 52 0,18-70 0,-18 70 0,0-87 16,17-37-16,-17 125 0,18-124 0,-18-53 15,0 17-15,0 54 0,0-71 16,0 106-16,0 70 0,0-35 0,0 35 0,0-35 0,0-35 0,0 35 16,0 0-16,0 1 0,18-19 15,-18 53-15,0 1 0,0-1 0,0 0 16,0 1-16</inkml:trace>
  <inkml:trace contextRef="#ctx0" brushRef="#br0" timeOffset="25350.81">6985 3757 0,'0'18'31,"0"17"-31,-18-17 0,18-1 0,-17 36 0,-1 0 16,18 0-16,-35 18 0,35-54 0,0 36 16,0 18-16,-18-18 0,18-36 0,-17 36 0,17 0 15,0-35-15,0 17 0,0 18 0,0-35 0,0 34 0,0-16 16,17 17-16,-17 0 0,18 0 0,-18-18 15,0 0-15,0-17 0,17 17 0,1 0 16,0 1-16,-18-1 0,17-18 0,1 19 16,-18-19-16,18 1 0,-1 17 0,1-17 15,-18 0 1,18-18-16,-1 0 0,1 0 16,-1 0-16,1 0 0,0 0 0,17 0 15,-17 0-15,17 0 0,0 0 0,71 0 16,-35 0-16,17 17 0,18 1 0,-71-18 15,71 0-15,-89 17 0,142 1 0,18 17 0,34-17 16,-34 0-16,52 17 0,-159-17 0,142-1 0,0 19 16,-159-36-16,176 35 0,71 18 0,-194-53 0,158 17 15,-52 19-15,-18-19 0,-141-17 0,88 0 0,-18 18 16,-87-18-16,87 0 0,1 0 0,-18 0 16,-71 0-16,35 0 0,-34 0 0,52 0 0,-35-18 0,0 18 15,0-17-15,-36 17 0,19-18 0,-19 18 0,1-18 0,17 18 16,-17-17-16,17 17 0,-17-36 0,17 19 15,0 17-15,-17-18 0,17-17 16,-17 17-16,-1 1 0,1-19 16,0 19-16,-18-1 0,17 18 0,-17-35 0,18 17 0,-18 0 15,18-17-15,-18 18 0,17-19 0,-17 1 0,18-53 16,-18 35-16,0-18 0,17 18 16,-17-35-16,0 35 0,18-17 0,-18-1 15,0 18-15,0 0 0,0 36 0,18-36 0,-18 0 16,0 0-16,0 35 0,17-17 0,-17-18 0,18-17 15,-18 34-15,0-17 0,18 0 16,-18 1-16,0-1 0,0 17 0,0 19 0,0-36 16,0 18-16,17-18 0,-17 17 0,0-17 15,0 36-15,0-1 0,18 1 0,-18-1 0,0 0 16,0 1-16,0-1 0,0 0 16,0 1-16,0-1 0,0 0 15,0 1 1,0-1-16,0 0 0,18 18 15,-18-17-15,0-1 0,0 1 16,0-1-16</inkml:trace>
  <inkml:trace contextRef="#ctx0" brushRef="#br0" timeOffset="132794.21">6385 3933 0,'0'-17'0,"18"-18"16,-18-1-16,0 19 0,-18-19 16,-35-34-16,0 17 15,1 18-15,-19-18 0,18 35 0,-17-35 16,-19 18-16,1 0 0,-18-18 0,0 17 15,89 19-15,-107-36 0,36 18 0,35 17 0,-17-17 16,17 35-16,-88-36 0,0-17 0,105 36 0,-70-18 0,54-1 0,-72 1 16,106 17-16,-140-35 0,-1 1 0,88 34 0,-87-53 0,-36 18 15,0-17-15,0-1 0,158 71 0,-87-53 0,-89 0 16,-17-17-16,70 52 0,-17-17 16,140 17-16,-87-17 0,88 35 0,-71-18 0,71 18 0,-89-17 0,71 17 0,-53-18 15,53 18-15,-52 0 0,87 0 0,-123 0 0,123 0 0,-52 0 16,17 0-16,-36 0 0,19 0 0,-1 18 15,54-1-15,-36-17 0,35 18 0,-17-18 0,17 18 0,-70 17 16,35-17-16,0 17 0,36-35 0,-19 35 0,19-17 0,-36-1 16,17 19-16,36-19 0,-52 19 0,-1-1 0,0 18 15,53-36-15,-36 19 0,-16 17 0,-1 0 0,35-36 16,0 36-16,1-35 0,-19 35 0,-16 0 0,16 17 16,1-17-16,0 18 0,35-54 0,-36 36 0,36-35 0,-17 35 15,-1 35-15,0-17 0,18-1 0,0-52 0,-17 35 16,17 35-16,-18-35 0,18 35 0,0-35 15,0 17-15,0 1 0,0-53 0,0 35 16,0-36-16,0 71 0,0-17 0,18-1 0,17 19 16,-17-19-16,-18-52 0,53 52 0,17 72 15,18-37-15,1 19 0,-19-18 0,-17-53 16,35 52-16,0 1 0,18-18 0,-106-70 0,89 53 16,-72-36-16,71 53 0,71 53 0,-71-70 15,0-1-15,1 1 0,-72-53 0,72 34 0,34 1 16,-35 0-16,71 18 0,-36-36 0,36 36 15,-53-36-15,70 18 0,-158-53 0,141 35 16,17 0-16,1-17 0,-1 0 0,-141-18 0,106 0 16,36 0-16,-142 0 0,106 0 0,-106 0 0,142-36 0,17-17 15,-88 18-15,17-18 0,-88 36 0,54-36 0,-72 53 16,89-53-16,-18-18 0,-17 18 0,-1 18 16,-70 0-16,53-18 0,0 18 0,-35-18 0,-1 35 0,19-17 15,-19-18-15,19-18 0,-19 36 0,1-18 16,0 0-16,-1-17 0,1 70 0,-18-71 15,17-35-15,-17 53 0,0 18 0,0-71 16,0 53-16,0 36 0,0-107 0,-17 18 0,-1-17 16,-17-71-16,17 123 0,18-35 15,0 54-15,0 34 0,-17-53 0,17 18 16,0 18-16,0 18 0,0-19 0,0 19 0,0-19 0,0 1 16,0 0-16,0-1 0,0 19 0,0-1 0,0-17 15,0 17-15,0 1 0,0-1 0,0 0 16,17 1-16,-17-1 0,0 0 15,0 1-15,18 17 0</inkml:trace>
  <inkml:trace contextRef="#ctx0" brushRef="#br0" timeOffset="133920.2">7338 2611 0,'0'0'0,"-18"0"0,-35 0 15,18 17-15,17-17 0,-35 35 0,36 1 0,-19-36 0,1 35 16,18-35-16,-19 53 0,1-53 0,-36 53 0,1 17 0,-18-17 15,-36 53-15,71-53 0,-53 71 16,89-124-16,-71 105 0,-1 1 0,1-18 0,18 18 16,52-88-16,-35 52 0,36-34 0,-1-1 0,-53 53 0,18 36 15,36-71-15,-36 88 0,35-35 16,18-71-16,-17 18 0,17-36 0,-18 54 0,18-53 0,0 52 0,0 18 16,18 1-16,52 52 0,-70-124 0,35 54 15,1 35-15,52-1 0,-18 19 0,1-36 16,35 36-16,-89-107 0,72 71 0,52 36 0,-124-89 15,107 71-15,-89-106 0,142 141 0,-1-35 0,53 17 16,-35-34-16,88 34 0,-229-105 0,159 52 0,70 36 16,-211-88-16,176 52 0,-159-52 0,229 53 0,1-1 0,52-35 15,-299-17-15,317 35 0,-70-18 0,-36-17 0,-176-18 0,211 17 16,18-17-16,0 0 0,-35 0 16,18 0-16,-18-17 0,-212 17 0,106-18 0,-106 1 0,194-1 15,-52-17-15,-19-1 0,-176 36 0,159-53 0,-70 1 16,70-1-16,-53-36 0,-106 89 0,54-70 15,34-1-15,-105 36 0,-18 17 0,53-35 0,-18 1 16,-35 34-16,35-35 0,-35 35 0,0-35 0,18 36 0,-18-54 0,0-70 16,0 88-16,0 36 0,0-89 0,0 18 15,-18-1-15,-17-16 0,35 87 0,-35-88 0,-1 0 16,36 71-16,-35-36 0,0-34 0,-18-1 16,35 70-16,-35-69 0,-17 16 0,-1-34 0,54 88 0,-72-54 15,1-34-15,-18 17 0,89 71 0,-89-53 0,71 70 0,-36-88 16,36 89-16,-71-54 0,71 18 0,-106-53 0,-1 0 0,-34 1 15,158 87-15,-123-88 0,-17 0 0,122 89 0,-87-72 16,87 89-16,-140-105 0,17-1 0,106 88 0,-88-70 0,-106-35 16,89 34-16,105 72 0,-141-72 0,-18-16 0,0 16 15,18 1-15,159 71 0,-212-72 0,88 37 16,-35-1-16,-88-53 0,53 53 0,17 18 16,159 17-16,-70 0 0,35 18 0,-54-35 0,-34 17 15,141 18-15,-106 0 0,17 0 0,-105 0 16,194 0-16,-54 0 0,-34 0 0,105 18 0,-52 0 0,-36-1 15,88-17-15,-88 18 0,36 17 0,52-17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0:41:53.648"/>
    </inkml:context>
    <inkml:brush xml:id="br0">
      <inkml:brushProperty name="width" value="0.05292" units="cm"/>
      <inkml:brushProperty name="height" value="0.05292" units="cm"/>
      <inkml:brushProperty name="color" value="#FF0000"/>
    </inkml:brush>
  </inkml:definitions>
  <inkml:trace contextRef="#ctx0" brushRef="#br0">19226 6262 0,'0'17'31,"18"-17"-15,88 18 0,-71-18-16,0 0 15,-17 0-15,0 0 0,35 0 0,-18 0 0,18 0 16,-18 0-16,18 0 0,0 0 0,-18 0 15,0 0-15,-17 0 0,17 0 0,1 0 16,-19 0-16,1 0 0,0 0 16,-1 0-1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0:42:22.911"/>
    </inkml:context>
    <inkml:brush xml:id="br0">
      <inkml:brushProperty name="width" value="0.05292" units="cm"/>
      <inkml:brushProperty name="height" value="0.05292" units="cm"/>
      <inkml:brushProperty name="color" value="#FF0000"/>
    </inkml:brush>
  </inkml:definitions>
  <inkml:trace contextRef="#ctx0" brushRef="#br0">8819 2646 0,'0'17'47,"0"1"-47,18 17 15,-18-17-15,0 0 0,18 35 0,-1 0 16,1 17-16,-18-35 0,18 18 0,-18-35 0,0 17 0,17 36 16,-17-1-16,0-17 0,0-35 0,18 105 15,-18-105-15,18 53 0,-18-19 0,0-34 0,17 53 16,-17-1-16,0-52 0,0 17 0,0-17 0,18 17 0,-18-17 15,17-1-15,-17 1 0,0 0 16,18-18-16,0-18 16,-18 0-1,0 1-15,0-1 0,17 18 0,1-35 0,-18 17 0,18-17 16,-18 17-16,0 1 0,0-1 0,17 0 0,1 1 0,-18-1 16,18-17-16,-18-1 0,17 1 0,1-18 0,17 0 15,-17 0-15,-1 0 0,1 1 0,0-1 16,-1 17-16,-17-17 0,18 18 15,17-18-15,-17 0 0,0 36 0,-18-36 16,35 18-16,-35-1 0,17 19 16,-17-1-16,0 0 0,18 18 0,-18-17 15,18 17-15,-18-18 0,17 18 47</inkml:trace>
  <inkml:trace contextRef="#ctx0" brushRef="#br0" timeOffset="559.79">9384 3475 0,'0'18'47,"0"-1"-47,0 1 0,0-1 0,0 1 16,0 0-16,0-1 0,18 1 0,-18 0 0,17-1 16,-17 1-16,18 0 0,-18-1 15,17-17-15,-17 18 16,18-18-16,-18-18 31,18 18-31,-1-35 0,-17 17 0,18 1 16,-18-1-16,18 0 0,-18-17 15,0-18-15,0 36 16,-18 17 46,0 0-46,1 0-16,-1 0 16,-35 0-1</inkml:trace>
  <inkml:trace contextRef="#ctx0" brushRef="#br0" timeOffset="773.23">10037 3669 0,'0'0'0,"17"0"16,-17 18 15,0-1-16,0 36 1,-17-35 0,-1-1-16,18 1 0,-18-18 0</inkml:trace>
  <inkml:trace contextRef="#ctx0" brushRef="#br0" timeOffset="2069.57">13547 2611 0,'0'17'47,"0"1"-47,17-1 0,1 19 0,-18-19 0,0 1 16,0 0-16,18 17 0,-18-17 0,17 52 0,-17-52 0,18 17 16,-18-17-16,18 52 0,-1-17 0,1 0 15,-1-18-15,-17-17 0,18 35 0,0-18 16,-1 0-16,1-17 0,-18 17 0,18 1 15,-1-1-15,19 0 0,-36-17 16,17 0-16,-17-1 0,18 1 0,-1-18 78,-17-18-47,18 1-15,-18-1-16,18 18 0,-18-18 0,0 1 0,17-19 16,1 19-16,0-1 0,-1-17 0,-17 17 0,18 0 0,0-17 15,-1 0-15,1 0 0,-1-18 16,1 35-16,0-17 0,-1 0 16,1-1-16,-18 19 0,18-19 0,-1 1 15,1 17-15,-18-34 0,18 34 0,-18-17 16,35-1-16,-35 1 0,18 35 0,-18-18 15,0 1-15,17-1 0,-17 0 16,0 1-16</inkml:trace>
  <inkml:trace contextRef="#ctx0" brushRef="#br0" timeOffset="5957.25">15893 2822 0,'0'0'0,"-18"-17"15,0 17-15,18-18 16,-17 18-16,17-18 0,-18 18 0,0 0 16,18-17-16,-17 17 0,-1 0 0,1 0 0,-1 0 15,0 0-15,1 0 0,-1 0 0,-17 0 16,17 0-16,0 0 0,-17 0 0,0 0 0,17 0 16,-17 0-16,0 0 0,17 17 15,-17-17-15,17 18 0,0-18 16,-17 18-16,18-18 0,-1 17 15,-17-17-15,35 18 0,-18-18 0,18 18 16,-18-1-16,18 1 0,0-1 0,-17 1 16,17 0-16,0-1 0,-18-17 0,18 18 15,0 17-15,0-17 0,0 0 16,18-18-16,-1 35 0,-17-18 16,18-17-16,-18 18 0,18-18 0,-1 18 0,1-1 15,0-17-15,17 18 0,-18-18 0,19 0 16,-19 18-16,1-18 0,0 0 0,-1 0 15,1 0-15,0 0 0,-1 0 0,1 0 0,17 0 16,-17 0-16,-1 0 16,1 0 15</inkml:trace>
  <inkml:trace contextRef="#ctx0" brushRef="#br0" timeOffset="6251.04">15205 3404 0,'17'0'31,"1"0"-31,0 0 0,-1 0 0,1 0 0,17 0 16,0 0-16,1 0 0,-19 0 16,19 0-16,-19 0 0,36 0 0,-35 0 0,0 0 15,17 0-15,0 0 0,0 0 0,18 0 16,-35 0-16,0 0 0,-1 0 0,1 0 0,-1 0 16,1 0-16,0 0 31</inkml:trace>
  <inkml:trace contextRef="#ctx0" brushRef="#br0" timeOffset="6860.37">16387 2681 0,'0'18'62,"0"-1"-62,0 36 0,17-17 16,-17-19-16,0 1 0,0 17 0,0-17 0,0-1 0,18 54 16,-1-36-16,-17-17 0,0 0 0,18 34 0,0-16 15,-18-19-15,0 1 0,17 0 0,-17 17 0,18 0 0,-18 0 16,18 1-16,-18-19 0,0 1 0,17 0 0,1-18 15,-18 17-15,18 19 0,-18-19 16,17-17-16,-17-17 31,0-1-31,18 18 0,-18-18 16,17 1-16,1-19 0,-18 1 0,18 0 16,-1 17-16,1-17 0,0 0 0,-18-1 15,17 1-15,-17 17 0,18-34 16,0-1-16,-18 35 0,17-17 0,-17 17 15,0 0-15,18-17 0,-18 0 0,0 17 16,18-17-16,-1 17 0,-17 1 0,0-1 16,0 0-16,0 1 0,18 17 62,-1 0-46,1 0-1</inkml:trace>
  <inkml:trace contextRef="#ctx0" brushRef="#br0" timeOffset="7338.23">17004 3334 0,'0'0'0,"0"17"0,0 1 0,0 0 16,0-1-16,0 1 15,18-18-15,-1 0 47,1 0-31,52-35-1,-70 17 1,18 18-16,-18-18 0,0 1 16,0-1-16,0 0 0,18 18 0,-18-17 15,0-1-15,0 1 16,0-1 0,0 0-1,-18 1 1,-35-19-1,35 36-15,1 0 16,-1 0 0,18 18-1,0 0-15,-17-18 0,17 17 16,0 1-16,-18 0 0,18-1 0,-18-17 16,1 35-16,17-17 0,0 0 15,-18-18-15,18 17 0,0 1 0</inkml:trace>
  <inkml:trace contextRef="#ctx0" brushRef="#br0" timeOffset="7532.83">17357 3739 0,'17'0'31</inkml:trace>
  <inkml:trace contextRef="#ctx0" brushRef="#br0" timeOffset="8751.16">6914 6932 0,'18'0'15,"0"18"-15,-1-18 0,1 0 16,123 17-1,-123 1-15,70-18 16,-35 0-16,35 18 0,-17-1 0,-54-17 0,71 0 16,1 0-16,16 0 0,-69 0 0,17 0 0,-18 0 0,18 0 15,53 0-15,-36 0 0,1 0 16,-36 0-16,36 0 0,-54 0 0,36 0 0,-18 0 0,1 0 16,-19 0-16,1 0 0</inkml:trace>
  <inkml:trace contextRef="#ctx0" brushRef="#br0" timeOffset="11319.62">22102 2646 0,'-18'0'47,"-70"53"-32,70-36-15,0 1 16,-17 35-16,18-35 0,17 17 16,-18-17-16,18-1 0,-18 18 0,18-17 0,0 0 15,0-1-15,0 1 0,0 0 16,18-18-16,0 0 15,-1 0-15,1 0 0,-1 0 0,1 0 16,0 0-16,-1 0 16,1 0-16,0 0 0,-1 0 15,36-53 1,-53 35-16,18 18 16,-18-18-16,0 1 0,17-1 0,-17 1 15,0-1-15,0 0 0,18 18 0,-18-17 0,0-1 16,0 0-16,0 1 0,0-1 0,18 18 15,-18 18 64,0-1-79,0 1 0,0 17 0,0 1 15,0-19-15,0 1 0,0-1 0,0 1 0,0 17 0,0-17 16,0 17-16,0 1 0,17-36 0,-17 17 0,0 1 15,0-1-15,18 1 0,0 0 0,-18-1 16,17-17-16,-17 18 0,18-18 47,0 0-31,-1 0-16</inkml:trace>
  <inkml:trace contextRef="#ctx0" brushRef="#br0" timeOffset="11605.32">22525 3104 0,'0'18'47,"0"0"-32,0-1-15,0 1 16,0 0-16,-18-18 0,18 17 0</inkml:trace>
  <inkml:trace contextRef="#ctx0" brushRef="#br0" timeOffset="12482.07">22772 2593 0,'0'0'15,"-18"0"48,1 18-63,17-1 0,0 1 0,-18-1 15,0 1-15,-17 35 0,17 0 16,18-18-16,-17 1 0,-1-19 0,18 1 16,0 17-16,0-17 0,0 35 0,0-18 15,0-17-15,18-1 0,-1 1 0,-17-1 0,36 1 16,-19 17-16,1-17 0,17-18 15,-35 18-15,18-18 0,17 0 0,-17 17 0,17-17 16,-17 0-16,-1 0 0,1 0 0,0 0 16,-18-17-16,17 17 0,1 0 0,-18-18 15,17 0-15,-17 1 0,18 17 0,0-18 16,-1 18-16,-17-18 16,18 18-16,-18-17 0,18 17 0,-18-18 15,17 1-15,-17-1 0,0 0 16,0 1-16,0-1 0</inkml:trace>
  <inkml:trace contextRef="#ctx0" brushRef="#br0" timeOffset="12715.43">22772 2928 0,'17'0'78,"1"0"-78,0 0 15,-1 0-15,1 0 0,0 0 0,-1 0 16,1 0-16,0 0 0,-1 0 0,1 0 16,-1 0-16,1 0 0,0 0 15,-1 0-15,1 0 16</inkml:trace>
  <inkml:trace contextRef="#ctx0" brushRef="#br0" timeOffset="13244.01">23213 2469 0,'0'0'0,"17"0"32,-17 18-1,18 0-31,0-1 0,-1 19 16,-17-19-16,18-17 0,-18 18 0,18 0 0,-1 17 15,-17-18-15,18 1 0,0 35 0,17-18 0,-35 1 16,17-19-16,1 1 0,0 35 0,-1-36 0,-17 1 15,36 0-15,-36-1 0,0 1 0,17 0 0,1-1 16,-18 1-16,18 0 0,-18-1 16,17-17-16,-17 18 0,18-18 0,-1 0 47,-17-18-47,0 1 0,18 17 0,0-36 15,-18 19-15,17-1 0,1 0 0,-18-17 0,18 17 16,-18 1-16,17-36 0,1 53 0,-18-18 0,0-17 15,18 0-15,-18-18 0,0 0 16,17 18-16,-17-1 0,0 19 0,0-1 0,0-17 16,0 17-16,0 0 0,0-17 15,18 35-15,-18-17 0,0-1 16</inkml:trace>
  <inkml:trace contextRef="#ctx0" brushRef="#br0" timeOffset="13442.47">24059 2840 0,'0'18'31,"0"-1"-31,0 1 16,0-1-16,-17-17 0,17 18 0,0 0 15,0-1-15,-18 1 0,18 0 0,-17-18 0,17 17 16,0 1-16,0 0 0,-18-1 0,18 1 16,0-1-16,0 1 0</inkml:trace>
  <inkml:trace contextRef="#ctx0" brushRef="#br0" timeOffset="14470.86">22190 4128 0,'0'-18'0,"0"36"32,0-1-32,0 1 0,17 17 0,-17 0 0,0 1 15,0-19-15,0 19 0,0-19 0,18 18 0,-18 18 0,18 0 16,-18 18-16,17-36 0,-17 18 0,0 18 15,0-18-15,0-18 0,0 0 16,0 18-16,0-35 0,0-1 0,0 19 0,0-19 16,0 1-16,0 17 0,0-17 15,18-18 1,-18-18 0,0 0-16,0 1 0,0-36 15,0 18-15,0-1 0,0 1 16,0 17-16,0 1 0,18-18 0,-18-18 0,0 17 15,17 1-15,1 0 0,-18 17 0,0 0 16,0 1-16,17-18 0,1 17 0,0 0 16,-1 1-16,-17-1 0,18 0 0,0 1 15,-18-1-15,17 18 0,1 0 0,-18-18 0,18 18 16,-1 0-16,1 0 16,0 18-1,-18 0 1,0 52-1,0-52-15,0 0 16,-18-1-16,0-17 0,18 18 0,0-1 0,-17 1 16,-1-18-16,0 18 0,1-18 15,17 17-15,-18-17 0,18 18 0,-18-18 16,18 18 0,0-1-1,0 1 1,0 0-1,0-1-15,0 1 16,36 35 0,-1-53-16,-17 17 15,-1-17-15,1 0 0,0 0 16,-1 18-16,1-18 0,-1 0 0,-17 18 16,18-18-16,0 17 0,-1-17 0,1 18 0,17-18 15,-35 18-15,18-18 0,0 0 16</inkml:trace>
  <inkml:trace contextRef="#ctx0" brushRef="#br0" timeOffset="15013.89">22983 4604 0,'0'-18'0,"-17"-35"31,17 36-31,-18 17 31,1 0-31,-1 0 16,0 17-16,18 1 0,-17-1 0,17 1 15,-18 0-15,18-1 0,0 1 0,-18 0 16,18-1-16,-17-17 0,17 36 0,0-19 0,0 19 0,0-1 16,0-18-16,0 1 0,0 17 15,0-17-15,0 0 0,17-18 16,-17-18 15,18 18-31,-18-35 16,18 17-16,-18 0 0,35 1 0,-17-1 15,-1 1-15,-17-1 0,18 0 0,-1 1 0,-17-1 16,18 0-16,-18 1 16,18 17-16,-18 17 46,0 1-46,0 0 0,0-1 16,0 1-16,0 17 0,0-17 0,17-1 16,-17 1-16,0 0 0,18 17 0,-18 0 15,0-17-15,18-18 0,-18 18 16,0-1-16,17 1 0,1-36 47,0 1-47,-1 17 0,1 0 0,0-18 15,17 0-15,-35 1 0,35 17 0,-17-18 16,17 0-16,18 1 0,-35-1 0,17 18 0</inkml:trace>
  <inkml:trace contextRef="#ctx0" brushRef="#br0" timeOffset="15368.16">23671 4410 0,'0'-18'0,"0"0"15,0 1-15,-17 17 0,17-18 0,-18 18 32,0 0-17,1 0-15,-1 0 0,18 18 16,-17-1-16,-1 19 0,0-1 0,1-17 16,-1-1-16,0 19 0,1-1 0,-1 18 0,18 0 15,-18-18-15,18 18 0,0-18 0,0 0 16,0 1-16,0-1 0,0-17 15,0-1-15,0 1 0,0 0 0,18-1 0,0-17 16,-18 35-16,17-35 0,1 0 0,0 0 16,-1 0-16,1 0 0,35 0 15,-36 0-15,-17-17 0,36 17 0,-19-18 0,19 1 16,-19-1-16,1 0 0,0 1 0,-1-1 16,-17 0-16,0 1 0,18-1 15,-18 0-15,0 1 0,0-1 16,0 1-16,0-1 15,-18 18-15</inkml:trace>
  <inkml:trace contextRef="#ctx0" brushRef="#br0" timeOffset="15581.94">23618 4727 0,'18'0'62,"0"0"-46,-1 0-16,1 0 0,0 0 0,17 0 15,-17 0-15,-18-17 0,17 17 0,1-18 16,0 18-16,-1 0 16</inkml:trace>
  <inkml:trace contextRef="#ctx0" brushRef="#br0" timeOffset="16010.44">23936 4233 0,'18'0'46,"-1"0"-46,-17 36 0,0-19 16,0 1-16,18 0 0,-18 17 0,0-18 0,18 19 0,-18-1 16,17 0-16,1 1 0,-18 34 0,0-35 15,17-35-15,-17 53 0,18-17 0,-18 17 16,0-36-16,35 18 0,-35 1 0,18-1 16,-18-17-16,18-18 0,-1 17 15,1-17 1,52-123-1,-70 105-15,0-17 16,18 35-16,-18-53 0,18 53 0,-1-71 0,1 1 16,0 17-16,-18 18 0,0-1 0,17 19 0,-17-36 15,0 18-15,0-1 0,18 1 16,-18 0-16,18 17 0,-18 0 16,0 1-1</inkml:trace>
  <inkml:trace contextRef="#ctx0" brushRef="#br0" timeOffset="16485.83">20920 4674 0,'17'0'32,"1"0"-17,0 0-15,-1 0 0,19 0 0,-1 0 16,18 0-16,0 0 0,0 0 16,-36 0-16,19 0 0,-1 0 0,18 0 0,-18 0 15,0 0-15,-17 0 0,17 0 16,-17 0-16</inkml:trace>
  <inkml:trace contextRef="#ctx0" brushRef="#br0" timeOffset="16685.3">21131 4868 0,'0'0'0,"-17"0"0,17 18 0,17-18 31,1 0-31,0 0 16,-1 0-16,1 0 0,0 0 0,-1 0 16,19 0-16,-19-18 0,1 1 15,17 17-15,-17 0 0,-18-18 0,17 18 16,1 0-16,0 0 0,-1 0 0</inkml:trace>
  <inkml:trace contextRef="#ctx0" brushRef="#br0" timeOffset="17039.34">21449 4445 0,'18'0'0,"34"18"31,-34-18-31,-18 17 0,18 1 16,-1 0-16,1-1 0,0-17 0,-18 18 0,17-1 15,1 1-15,0 0 0,34 17 0,-52-17 16,18-18-16,-18 17 0,18-17 0,-1 0 16,-17 18-16,0 0 31,0-1-16,0 1-15,-17-18 0,17 18 0,-18-1 0,0 1 16,-17 17-16,0-17 0,35-1 0,-35 1 0,35 0 0,-53-1 16,35 36-16,0-53 0,-17 35 0,0 1 0,35-19 0,-35 19 15,17-1-15,0-35 0,-17 35 0</inkml:trace>
  <inkml:trace contextRef="#ctx0" brushRef="#br0" timeOffset="18353.66">21925 6456 0,'0'-18'0,"0"36"0,0-53 0,-17-1 16,17 19-16,-18-1 0,18 0 15,-18 18-15,1 0 16,-1 0-16,0 0 16,1 0-16,17 18 15,-18 0-15,0-18 0,1 17 0,-1 19 0,-17-1 16,17-18-16,1 19 0,-19-1 16,19-17-16,17 17 0,-18-17 0,18-1 0,0 1 15,0 0-15,0-1 16,0 1-16,18-18 0,-1 0 0,-17 17 15,18-17-15,0 0 0,-1 0 16,1 0-16,-1 0 0,1-17 16,-18-1-16,18 18 0,-18-17 0,35-1 0,-17-17 0,17-1 15,-35 1-15,18 35 0,-1-35 0,-17-1 0,18 19 16,0-18-16,-18 17 0,17 0 0,-17-17 16,0 17-16,0 1 15,0 34 16,0 1-31,0 0 0,0-1 0,0 19 16,0-1-16,0-18 0,0 36 0,0-17 16,0-1-16,0 0 0,18 1 15,-18-19-15,0 18 0,17-35 0,-17 18 16,18-18-16,0 0 31,35 0-15</inkml:trace>
  <inkml:trace contextRef="#ctx0" brushRef="#br0" timeOffset="18666.83">22454 6385 0,'-17'0'47,"17"18"-31,-18-18-16,18 18 0,-18-1 0,1 18 15,-1 1-15,18-1 0,-35 0 0,35-17 16,0 17-16,0 1 0,0-19 16,0 1-16,0 17 0,0-17 0,0-1 0,0 19 15,17-36-15,1 17 0,0 1 16,-1-18-16,1 0 0,0 18 0,-1-18 15,19 0-15,-19 0 0,19 0 0,-1 0 16,-18-18-16,19 18 0,-19-18 0,1 18 16,17-17-16,-35-1 0,18 0 0,-18 1 15,18-1-15</inkml:trace>
  <inkml:trace contextRef="#ctx0" brushRef="#br0" timeOffset="18884.54">22437 6615 0,'17'0'63,"1"0"-63,0 0 0,17 0 15,0 0-15,-17 0 0,-1 0 16,19-18-16,-1 18 0,-17 0 0,17-18 15,-17 18-15,-1-17 0,1 17 0,-1 0 16,1 0-16</inkml:trace>
  <inkml:trace contextRef="#ctx0" brushRef="#br0" timeOffset="19294.5">23001 6262 0,'18'0'16,"-18"-18"0,0 36-1,0-1-15,0 1 0,17-18 0,-17 18 16,0-1-16,18 19 0,0-1 0,-18 0 16,17 18-16,1 0 0,0-35 0,-1 35 15,-17-36-15,36 19 0,-36 16 0,35 1 0,0 18 16,-17-53-16,-1 17 0,1-18 0,-18 1 0,18 0 15,-1-1-15,1-17 0,-18 18 0,18-18 16,-1 0 0,-17-18-16,0 1 0,18-1 0,-18 0 0,35-17 15,-35 0-15,18 35 0,-18-53 0,17 0 16,19 18-16,-19-18 0,1-18 0,0 18 16,-1 36-16,1-36 0,-18 18 0,35-18 0,-17 0 15,-18 35-15,0 0 0,35 1 0,-35-1 0,18 18 16,-18-17-16,0 34 47,0 1-47,0-1 0,0 1 0,0 0 15,0-1-15,17-17 0,-17 18 0,0 0 0</inkml:trace>
  <inkml:trace contextRef="#ctx0" brushRef="#br0" timeOffset="19489.05">24024 6668 0,'18'0'0,"-36"0"0,36 17 0,-18 1 16,17-18-16,-17 17 0,0 1 15,0 0-15,0-1 16,0 1-16,0 0 0,0-1 0,-17 1 16,17 0-16,0-1 0,0 1 0,-18-1 15,18 1-15,0 0 0,0-1 16</inkml:trace>
  <inkml:trace contextRef="#ctx0" brushRef="#br0" timeOffset="20048.22">24642 6315 0,'0'0'15,"0"17"16,0 1-31,0 0 0,0 35 16,0-18-16,0-18 0,0 1 0,0 0 0,0-1 0,0 1 0,0 17 16,0 1-16,0-1 0,17 0 0,-17-17 15,0-1-15,0 1 0,18 0 0,-18-1 16,0-34 31,17 17-47,-17-18 0,18 0 0,0 1 0,-1 17 15,1-18-15,0 18 0,-1 0 16,-17-17-16,18 17 0,-18 17 47,18-17-47,-18 18 0,0-1 0,0 1 16,0 0-16,0-1 0,-18-17 15,0 0-15,18 18 0,0 0 0,-17-18 0,-1 17 16,-17-17-16,35 18 0,-18-18 15,0 18-15,-17-18 0,18 17 16,17 1-16,-18-18 0</inkml:trace>
  <inkml:trace contextRef="#ctx0" brushRef="#br0" timeOffset="20351.59">25471 6544 0,'-53'0'31,"35"0"-15,18 18-16,0 17 0,0-17 0,-18-1 15,18 19-15,0-19 0,-17 18 16,17-17-16,0 0 0,0-1 0,0 1 0,0 0 16,0-1-16,0 1 0,0 0 0,0-1 15,0 1-15,17-18 0,1 0 16,0 0 0,-1 0-16,1 0 0,0 0 0,-1 0 15,18 0-15,-17 0 0,0 0 0,-1 0 16,1 0-16,-18-18 0</inkml:trace>
  <inkml:trace contextRef="#ctx0" brushRef="#br0" timeOffset="20599.66">25347 6756 0,'-18'0'31,"36"0"-15,0 0-1,-1 0-15,19 0 0,-19 0 16,1 0-16,0-18 0,-1 18 0,1 0 0,-1 0 0,1 0 16,0 0-16,-1-18 0,1 18 15,0 0-15,-1 0 16</inkml:trace>
  <inkml:trace contextRef="#ctx0" brushRef="#br0" timeOffset="20974.44">25823 6244 0,'0'0'16,"0"18"15,0-1-31,0 1 0,0 17 0,0 1 16,18-19-16,-18 19 0,0-19 0,18 1 15,-1 35-15,-17-36 0,18 19 0,0-1 16,-18-17-16,0-1 0,17 1 0,1 0 0,-18 17 16,17-18-16,1 1 0,0 0 15,-1-1-15,1-17 0,-18 18 16,18-18-16,-1 0 15,1 0-15,0-35 16,-1 17-16,1-17 0,-18 17 0,17-17 16,1-18-16,0 0 0,-18 18 15,17-1-15,-17 19 0,18-1 0,-18-52 0,18 34 16,-18-17-16,17 18 0,-17 18 16,18-1-16,0 18 0,-18-18 15,0 1-15,17 17 0</inkml:trace>
  <inkml:trace contextRef="#ctx0" brushRef="#br0" timeOffset="22103.17">23548 7849 0,'-18'0'31,"-17"18"-15,17-18-16,1 18 16,-19-1-16,36 1 0,-17 0 0,-1 17 15,1-18-15,-1-17 0,18 36 0,-18-1 16,18-17-16,-17 17 0,17-17 0,0-1 16,0 1-16,17-18 15,1 0 1,88-88-1,-106 70 1,17 0-16,1 18 0,0-17 0,-1-19 0,1 36 16,0-17-16,-18-1 0,17 18 0,-17-35 15,18 35-15,-18-18 0,0 1 16,17 17-16,-17-18 0,0 0 16,18 18-16,-18-17 0,0-1 15,0 36 48,0-1-63,0 1 15,0 0-15,0-1 0,0 1 16,18 0-16,-18-1 0,17-17 0,-17 18 16,0-1-16,0 19 0,18-19 0,-18 1 0,0 17 15,18-35-15,-18 18 0,0 0 0,17-1 0,1 1 16,-18-1-16,18 19 0,-1-19 15,-17 1-15,18-18 0,0 18 0,-1-18 110,1 0-110,-1 0 0</inkml:trace>
  <inkml:trace contextRef="#ctx0" brushRef="#br0" timeOffset="22370.69">23918 8043 0,'0'-17'16,"18"17"0,0 0-1,-1 0-15,1 0 0,17 0 16,-17 0-16,-1 0 0,36 0 0,-17 0 0,-1 0 16,18 17-16,0-17 0,-36 0 15,1 0-15,17 0 0,-35 18 0,18-18 16</inkml:trace>
  <inkml:trace contextRef="#ctx0" brushRef="#br0" timeOffset="22592.15">24324 7885 0,'0'17'15,"-18"-17"-15,18 36 0,0-19 16,-17 1-16,-1-1 0,18 1 0,0 0 0,0-1 0,0 1 16,-18 0-16,18 17 0,0-17 15,0 17-15,0-18 16,0 1 0</inkml:trace>
  <inkml:trace contextRef="#ctx0" brushRef="#br0" timeOffset="23035">24465 7761 0,'0'18'32,"0"-1"-32,0 1 0,0 0 15,0 17-15,18 0 0,-18 1 16,0-19-16,0 71 0,0-52 15,0-19-15,17 19 0,-17-19 0,0 1 0,0-1 16,0 1-16,0 0 0,18-18 47,-18-18-31,18 0-16,-1 18 0,1-17 0,0 17 15,-1-18-15,1 18 0,17-17 0,-17 17 16,-1-18-16,1 18 0,0 0 15,-1 0-15,-17 18 16,18-18-16,-18 17 16,0 1-1,0 35 1,-18-53-16,-17 17 16,17 1-16,1-18 0,17 18 0,-35-18 0,17 0 15,0 17-15,1-17 16,34 0 31,-17-17-32,18 17-15</inkml:trace>
  <inkml:trace contextRef="#ctx0" brushRef="#br0" timeOffset="23377.05">25418 8026 0,'-18'-36'31,"0"36"-15,1 0-16,-1 0 0,0 18 15,1-18-15,-1 18 0,18-1 0,-17 19 16,-1-19-16,18 1 15,0 0-15,0-1 0,0 1 0,-18-1 0,18 19 16,0-19-16,0 1 0,0 17 0,0-17 16,0 0-16,0-1 0,0 1 0,18-18 15,-18 17-15,18 1 0,-1-18 16,-17 18-16,18-1 0,-1-17 0,1 0 16,17 0-16,-17 0 0,0 0 0,-1 0 15,19 0-15,-19 0 0,1 0 0,-1 0 16,1 0-16,17 0 0,-17-17 0,0 17 15,-1-18-15,-17 0 16</inkml:trace>
  <inkml:trace contextRef="#ctx0" brushRef="#br0" timeOffset="23597.46">25365 8184 0,'17'0'32,"1"0"-17,0 0-15,-1 0 0,19 0 0,-19 0 16,1 0-16,-1-17 0,1 17 0,0 0 16,-1 0-16,1 0 0,0 0 0,-1 0 15,1 0-15,0-18 0,-1 18 16</inkml:trace>
  <inkml:trace contextRef="#ctx0" brushRef="#br0" timeOffset="24039.32">25929 7796 0,'0'0'15,"-17"0"-15,17 18 47,35 158-15,0-123-32,-35-35 0,18 0 0,-18 17 15,17-17-15,-17-1 0,18 1 16,0-18-16,-18 35 0,17 0 0,1-35 15,-18 36-15,18-36 0,-1 17 16,1 1-16,-1-18 31,19-71 1,-36 54-32,0-19 0,17 1 0,-17-18 15,0 18-15,18 0 0,-18-1 0,0-34 16,18 35-16,-18-1 0,17 1 0,-17 17 15,0 1-15,0-1 0,0 0 0,0 1 0,0-1 16,0 1-16,0-1 0,0 0 16</inkml:trace>
  <inkml:trace contextRef="#ctx0" brushRef="#br0" timeOffset="24510.5">21996 8096 0,'17'0'32,"1"-17"-17,17 17-15,-17 0 0,17 0 0,36-18 0,17 18 16,-35 0-16,35 0 0,-17 0 15,-1 0-15,-17 0 0,0 0 16,-35 0-16,-1 0 0</inkml:trace>
  <inkml:trace contextRef="#ctx0" brushRef="#br0" timeOffset="24729.89">22207 8220 0,'0'0'0,"0"17"0,18-17 16,0 0-1,-1 0-15,1 0 0,0 0 0,17 0 16,0 0-16,0 0 0,-17 0 16,0 0-16,-1 0 0,36 0 0,0 0 0,18 0 15,-36 0-15,18-17 0,-18 17 16,0 0-16,1-18 0</inkml:trace>
  <inkml:trace contextRef="#ctx0" brushRef="#br0" timeOffset="25038.39">22578 7761 0,'17'0'32,"1"0"-17,-18 18-15,18-18 0,-18 17 0,17-17 0,1 36 0,0-19 0,17 19 16,-17-19-16,34 36 0,-34-18 16,17 1-16,-17-1 0,0 0 0,17-17 15,-35 0-15,18 17 0,-18-18 0,0 1 16,17 0-16,-17-1 0,0 1 15,0 0-15,0-1 0,0 1 0,0 17 16,-17-17-16,-1-1 0,18 1 0,-18 0 0,1-1 16,-1 19-16,-17-19 0,17 1 0,18 0 0,-35-1 15,17 1-15,1 0 0,-19-1 0</inkml:trace>
  <inkml:trace contextRef="#ctx0" brushRef="#br0" timeOffset="26907.86">20267 3087 0,'-35'0'0,"17"0"0,1 0 0,-19 0 16,19 0-16,-1 17 0,-17 1 0,-1 35 15,1-35-15,18 17 0,-1 0 0,-17 18 16,17-18-16,0 18 0,18 0 0,-17 18 15,17-18-15,0 0 0,0 0 16,0-1-16,0-16 0,0 17 0,17 0 0,-17-36 0,18 36 16,0 0-16,-1 0 0,19 0 0,-36-35 0,17 34 15,18 1-15,-35-35 0,18 35 0,17 0 16,1 17-16,-19-17 0,1-35 0,-18 17 0,18-17 16,-18-1-16,0 19 0,17-19 0,-17 19 0,0-1 0,0 0 15,0 1-15,0-19 0,0 1 0,0 17 0,0 0 0,-17 18 16,-1-53-16,0 53 0,18-18 0,-17 18 15,-19-17-15,36-1 0,-17-17 0,17 17 0,0-18 16,-18 1-16,18 17 0,0-17 0,-18 17 16,18 18-16,0-35 0,18 17 15,-18-17-15,18-1 0,-18 19 0,35-19 0,-17 19 16,-1-19-16,-17 1 0,18 17 0,0-17 16,-1-1-16,1 1 0,-1 17 0,1-17 15,-18 0-15,18 17 0,-1-17 0,-17-1 0,18 18 16,0 1-16,-18-1 0,17 18 0,-17-35 15,0-1-15,0 19 0,0-1 0,0 35 0,18 1 16,-18-18-16,0-18 0,0 18 0,18-53 0,-18 53 0,0-35 0,0 52 16,0 1-16,0-1 0,0 1 0,0-54 15,0 19-15,0 34 0,0-52 0,0 35 0,0 0 16,0-36-16,0 19 0,0-19 0,0 54 0,0-18 0,0-36 0,17 54 16,-17 0-16,18-19 0,-18 1 0,0 0 15,17 18-15,1-18 0,0 53 16,-18-71-16,17 53 0,-17-35 15,0-35-15,18 17 0,-18-17 0,0 17 0,0 0 0,18 18 0,-18 18 16,0-19-16,17-34 0,-17 17 0,0 1 0,18 34 0,-18-35 16,0-17-16,0 35 0,18 0 0,-18 0 0,0-35 15,0 17-15,0-18 0,17 1 0,1 0 0,-18 17 0,18 0 16,-18-17-16,17 17 0,1-17 0,-1-18 16,-17 17-16,18-17 0,0 0 31,35 0-16,-36 0 1,1 18-16,0-18 0,-1 18 0,1-18 16,-18 17-16,17-17 0,1 0 0</inkml:trace>
  <inkml:trace contextRef="#ctx0" brushRef="#br0" timeOffset="34033.31">21925 900 0,'-17'0'31,"17"17"-31,0 1 0,-18 0 16,18-1-16,-18 1 0,1 17 0,17-17 0,0-1 15,-18 19-15,18-19 0,-18 36 16,18-18-16,0-17 0,0 17 0,-17-35 0,17 36 15,-18-19-15,18 36 0,0-35 0,0-1 0,0 19 16,0-19-16,18 19 0,-18-19 0,0 1 0,17 17 16,19-17-16,-36 0 0,17-1 0,19 1 0,-19-1 15,1 1-15,-1 0 0,19-1 0,-36 1 0,35 0 16,-17-1-16,-1-17 0,1 0 0,0 0 0,-1 0 16,1 0-16,-1 0 0,19 0 0,-19-17 15,-17-19-15,53-17 0,-35 36 0,0-18 16,-18-1-16,17 1 0,-17 17 0,0 1 15,0-19-15,18 1 0,-1-18 0,-17 36 16,0-1-16,0-35 0,0 18 0,0-18 16,-17 0-16,17 0 0,-18 53 0,18-18 15,-17-17-15,-1 17 0,18 1 0,-35-18 16,35 17-16,-18 18 0,0 0 0,18-18 0,-17 18 16,-1-17-16,0 17 0,18-18 0,-17 18 15,-1 0 1,1 0-16,-1 0 15,0 0-15,1 0 16,-1 0-16,0 0 0,1 18 16,-1-18-16</inkml:trace>
  <inkml:trace contextRef="#ctx0" brushRef="#br0" timeOffset="34481.74">23248 829 0,'0'0'0,"-18"0"0,1 0 0,-1 0 0,1 0 16,-1 18-16,0-1 0,-17 1 0,17 0 16,18-1-16,-17 19 0,-1-1 0,0 0 15,1 0-15,17-17 0,0 17 0,-18-17 0,18 0 16,0-1-16,0 1 0,0 17 0,0-17 0,0 17 15,0-17-15,0-1 0,18 1 0,-18 0 0,0 17 16,35-35-16,-35 35 0,18-17 0,-1-1 16,-17 1-16,36 0 0,-19-1 0,1-17 0,0 18 0,17 0 15,-18-1-15,1-17 0,0 18 0,17-18 16,-17 0-16,-1 0 0,19 18 0,-19-18 0,1 0 0,17 0 16,-17 0-16,-1 0 0,1 0 0,0 0 15,-1 0-15,-17-18 16,0 0-16,0 1 0</inkml:trace>
  <inkml:trace contextRef="#ctx0" brushRef="#br0" timeOffset="34687.4">23195 1305 0,'0'0'0,"-17"0"15,34 0 16,1 0-15,-1 0-16,1 0 0,0 0 0,-1-17 0,19 17 16,-19 0-16,1 0 0,17 0 0,-17-18 0,17 18 15,0-18-15,-17 18 0,0 0 0,-1-17 16,1 17-16</inkml:trace>
  <inkml:trace contextRef="#ctx0" brushRef="#br0" timeOffset="35132.6">23618 723 0,'0'18'46,"18"-18"-46,-18 17 0,35 36 0,-17-17 16,-18-19-16,18 36 0,17 18 0,-35-54 0,18 72 16,-1-72-16,-17 19 0,18-1 15,-18-18-15,18 1 0,-1 17 0,-17 1 0,18-19 16,17 19-16,-17-36 16,-1 0-16,1 0 15,0 0 1,-1-18-1,1 0 1,-18 1-16,18-1 0,-1 0 0,-17 1 0,0-1 16,18 18-16,-18-18 0,0 1 0,17-1 0,-17 1 0,0-36 0,18 17 15,-18 19-15,18-19 0,-18-34 0,0 35 0,0 17 16,0-35-16,0 18 0,17-18 0,-17 18 16,0-18-16,18 35 0,-18 0 0,0 1 15,0-1-15,0 0 16</inkml:trace>
  <inkml:trace contextRef="#ctx0" brushRef="#br0" timeOffset="35359">24677 1358 0,'0'18'0,"0"-36"0,0 53 0,0-17 16,0 0-16,0-1 0,0 1 0,0 0 16,0-1-16,0 19 0,0-19 15,0 1-15,0 17 0,0-17 0,-18-1 0,18 19 16,0-19-16,0 1 0,0 0 0,0 17 0,0 0 15</inkml:trace>
  <inkml:trace contextRef="#ctx0" brushRef="#br0" timeOffset="37145.61">26793 617 0,'0'18'32,"0"0"-32,0 17 15,0-17-15,0 34 0,0-34 0,0 35 16,-17-35-16,17 17 0,0 18 0,0-18 0,0 36 15,-18-18-15,18-36 0,0 1 0,0 0 0,0 34 16,0-16-16,0-1 0,0 0 0,0-17 0,0 17 16,0-17-16,0-1 0,0 1 0,0 0 15,0-1-15,0-34 110,0-1-110</inkml:trace>
  <inkml:trace contextRef="#ctx0" brushRef="#br0" timeOffset="39369.29">26705 864 0</inkml:trace>
  <inkml:trace contextRef="#ctx0" brushRef="#br0" timeOffset="39764.23">26758 723 0,'18'18'31,"-18"-1"-15,17-17-16,-17 18 0,36 0 0,-36-1 0,17 19 0,1-19 16,0-17-16,-1 36 0,19-1 0,-19 0 15,1-17-15,0-1 0,-18 19 16,17-36-16,-17 17 0,0 1 0,18-18 0,-18 18 0,0-1 15,0 1-15,0 0 16,-18-18 0</inkml:trace>
  <inkml:trace contextRef="#ctx0" brushRef="#br0" timeOffset="39975.32">26723 953 0,'0'17'16,"18"-17"-16,-1 0 0,-17 18 0,0-1 15,18-17-15,-18 18 0,17 0 0,1 17 16,0-35-16,-18 18 0,0-1 0,0 1 16,17 0-16,-17 17 0,0-18 15,0 1-15,0 0 0,0-1 16,0 1-16</inkml:trace>
  <inkml:trace contextRef="#ctx0" brushRef="#br0" timeOffset="40137.87">26635 1270 0,'35'18'16,"-17"-1"-16,-18 1 15,17-18-15,1 18 0,0 17 16,-1-18-16,1 1 0,-1 0 0,-17-1 16</inkml:trace>
  <inkml:trace contextRef="#ctx0" brushRef="#br0" timeOffset="43766.59">8908 7161 0,'17'0'47,"195"-35"-31,-141 35-1,-1-18-15,-35 18 0,-17 0 0,53-17 16,-54 17-16,71 0 0,-17 0 0,-36 0 0,18-18 0,18 18 16,-1-17-16,-17 17 0,0 0 15,0 0-15,-18 0 0,-35-18 0,18 18 16,0 0-16,-1 0 0</inkml:trace>
  <inkml:trace contextRef="#ctx0" brushRef="#br0" timeOffset="44378.35">9772 5115 0,'0'18'31,"0"0"-31,0-1 0,0 18 0,0-17 0,0 17 0,0-17 0,0 0 16,0 35-16,0-18 0,0 18 0,0 0 16,0 35-16,0-53 0,0 0 15,0-17-15,0 0 0,0-1 0,0 1 0,0 0 0,0-1 16,0 1-16,0 0 0,0-1 15,0 1-15</inkml:trace>
  <inkml:trace contextRef="#ctx0" brushRef="#br0" timeOffset="52177.88">3052 9437 0,'17'0'31,"1"0"-31,-1 0 16,1 0-16,17-18 0,18 18 0,-17 0 0,34 0 16,-17 0-16,-35 0 0,52 0 0,18-17 15,-52 17-15,34 0 0,1 0 0,-36 0 0,18 0 16,-35 0-16,35 0 0,17 0 0,1 0 0,-1 0 15,36 0-15,-53 0 0,0 0 16,-18 0-16,0 0 0,1 0 0,-1 0 16,-17 0-16,17 17 0,-17-17 0,-1 0 15,18 0-15,1 18 0,-19-18 0,36 0 16,-35 0-16,0 0 0,17 0 0,0 0 16,0 0-16,1 17 0,-19-17 0,19 0 15,-19 0-15,1 0 0,0 0 16,-1 0 124,1 0-124,-1 0-16,1 0 0,0 0 16,-1 0-16,1 0 15,0 0-15,-1 0 0,1 0 16,0 0 0,-1 0-1,1 0-15,-1 0 16,-17-17 15</inkml:trace>
  <inkml:trace contextRef="#ctx0" brushRef="#br0" timeOffset="59328.98">9772 9102 0,'18'0'15,"-1"0"17,1 0-32,0 0 15,-1 0 1,142 0 15,-141 0-31,34 0 0,19 0 0,-36 0 0,1 0 0,-1 0 0,35 0 16,-17 17-16,88 1 0,-17-18 0,-71 0 0,53 18 15,-71-18-15,124 17 0,105 1 0,-228-18 0,69 0 16,36 0-16,1 18 0,-37-1 0,-16-17 16,-19 0-16,1 0 0,-1 0 0,-52 0 15,17 0-15,-17 0 0,-1 0 16,1 0 15,0 0-15,-1 0-16,1 0 0,0 0 0,-1 0 15,1 0-15,0 0 0,-1 0 16,1 0-16,0 0 0</inkml:trace>
  <inkml:trace contextRef="#ctx0" brushRef="#br0" timeOffset="62112.79">5415 13811 0,'-17'0'16,"17"18"-16,0 0 0,-18-18 0,18 17 0,-18 36 15,1 0-15,-1-18 0,0 18 16,1 35-16,17-17 0,-18-18 15,18 17-15,0-17 0,0 18 0,0-18 16,0 0-16,0-36 0,0 19 0,0-1 0,0 18 16,0-18-16,0-17 0,18-1 0,-18 1 15,17 0-15,1-18 0,0 0 16,-1 0-16,1-18 16,0 18-16,-1-35 0,18-1 0,1 19 15,-1-36-15,0 35 0,-35-17 0,36 17 0,-19 18 0,18-53 16,-17 1-16,35-1 0,-18 0 0,1 0 15,-1-18-15,0 18 0,-17 0 16,17-35-16,-17 53 0,-18 17 0,0-35 16,17 53-16,-17-35 0,0 17 0,0-17 0,0 18 0,18-1 0,-18 0 15,0-17-15,0 17 16,0 36 31,0 0-47,0 35 0,0-36 0,0 18 15,0 18-15,0-17 0,0 17 0,0 17 16,0-17-16,0-18 0,0-17 0,0 35 0,18 0 16,-18-18-16,0 18 0,17-18 0,-17 1 15,0-1-15,18-18 0,-18 1 0,0 0 16,18-18 31</inkml:trace>
  <inkml:trace contextRef="#ctx0" brushRef="#br0" timeOffset="62864.29">5433 14093 0,'0'0'0,"17"0"0,1 0 15,0 0-15,17-17 0,-17 17 0,-1 0 0,36-18 0,0 18 16,-35 0-16,17-17 0,18 17 0,-35 0 0,17 0 16,0 0-16,0 0 0,-17 0 0,17 0 15,-17 0-15,0-18 0,-1 18 0,1 0 16,0 0-16</inkml:trace>
  <inkml:trace contextRef="#ctx0" brushRef="#br0" timeOffset="63050.79">5327 14464 0,'0'0'0,"18"0"15,-1 0-15,1 0 16,0 0-16,-1 0 0,1 0 16,-1 0-16,19 0 0,-19 0 0,19 0 15,-1 0-15,18 0 0,-18 0 0,0 0 16,1 0-16</inkml:trace>
  <inkml:trace contextRef="#ctx0" brushRef="#br0" timeOffset="63711.03">7902 13794 0,'0'17'31,"0"1"-31,0 17 16,0-17-16,0-1 0,0 36 0,0-17 15,0-1-15,0-17 0,0 34 0,-17-16 16,17-19-16,0 1 0,0 35 0,0-35 0,0-1 0,0 1 0,0 0 16,0-1-16,0 18 0,0 1 0,0-19 0,0 19 15,0-1-15,17-35 0,-17 18 0,18-1 0,-18 1 16,18-18-16,-1 17 0,1-17 15,-1 0-15,-17 18 0,18-18 16,0 0 0,52-106-1,-52 89-15,0-1 0,-1 0 16,-17 1-16,18-19 0,-18 1 16,17 18-16,1-19 0,-18 19 0,18-19 15,-18 19-15,17-1 0,-17-17 0,0 17 16,0 0-16,18-17 0,-18 18 15,0-1-15,0 0 0,0-17 0,0 17 0,0 1 16,0-19-16,0 19 0,-18-1 0,18-17 16,0 17-16,-17 1 0,17-1 0,0 0 15,-18 18-15,18-17 0,-18 17 32,18-18-32,18 18 15</inkml:trace>
  <inkml:trace contextRef="#ctx0" brushRef="#br0" timeOffset="63951.38">8449 14199 0,'18'0'0,"-36"0"0,36 18 16,-1-18-16,1 0 0,0 0 0,-1 0 15,1 0-15,0 0 16,-1 0-16,1 0 16,-18 18-1,17-18-15,1 0 0,0 0 16,-1 0-16,1 0 16,0 0-16,-1 17 0</inkml:trace>
  <inkml:trace contextRef="#ctx0" brushRef="#br0" timeOffset="64163">8625 14429 0,'0'0'0,"18"0"47,0 0-16,-1 0-15,-17 17-16,36-17 0,-19 0 0,1 0 16,0 0-16,-1 0 0,1 0 0,-1 0 15,1 0-15</inkml:trace>
  <inkml:trace contextRef="#ctx0" brushRef="#br0" timeOffset="65091.76">9313 13811 0,'0'0'0,"-35"0"16,17 0-16,1 0 16,-1 0-16,1 0 0,-1 0 15,18 18-15,0 0 16,-18-18-16,18 17 0,0 1 16,0-1-16,0 1 0,0 0 0,0-1 15,0 1-15,18 0 0,-18-1 16,0 1-16,0 0 0,18-18 0,-18 17 15,17 1-15,-17-1 0,18 1 0,-18 0 16,17-1-16,-17 1 0,0 0 16,18-18-16,-18 35 0,0-17 15,0-1-15,0 1 16,-53 17 15,36-17-31,17-1 47,0 1-31,0 0-16,0-1 15,0 1-15,0 0 0,0-1 16,17-17-16,-17 36 0,0-19 16,0 1-16,0-1 0,0 1 0,0 0 15,0 17-15,0-17 0,0-1 0,0 1 0,0 0 16,0-1-16,0 18 0,0-17 15,0 0-15,0-1 0,0 1 0,0 0 16,0-1-16,18-17 63,-18-17-63,17 17 0,1-36 15,0 36-15,-18-17 0,17-1 0,1 18 16</inkml:trace>
  <inkml:trace contextRef="#ctx0" brushRef="#br0" timeOffset="65567.49">9525 14217 0,'0'18'31,"0"-1"-31,0 1 16,0 17-16,0 0 0,0 1 0,0-1 16,0-17-16,0 17 0,0 0 0,0-17 0,0-1 15,0 19-15,0-19 0,0 1 0,0 0 16,18-1-16,-1-17 31,19-35-15,-19 17-16,1-17 15,-18 17-15,17-17 0,-17 18 0,18 17 0,-18-18 16,0 0-16,18-17 0,-18 17 0,0 1 0,0-19 16,0 19-16,0-18 0,0 17 0,0 0 0,17 18 15,-17-17-15,0-1 0,0 36 32,0-1-17,0 1-15,0 0 0,0-1 0,0 1 0,0-1 16,0 19-16,0-1 0,0-17 15,0-1-15,0 1 0,0 0 0,0-1 0,0 1 16,0-1-16,0 1 0,0 0 0,18-1 16,-18 1-16,0 0 15,18-18-15,-1 0 32,-17 17-32</inkml:trace>
  <inkml:trace contextRef="#ctx0" brushRef="#br0" timeOffset="65753.99">9966 14570 0,'0'17'15,"0"1"1,0 0-16,0-1 0,0 1 0,0 0 16,0-1-16,0 1 0,0-1 15,0 1-15,0 0 31,18-18-15</inkml:trace>
  <inkml:trace contextRef="#ctx0" brushRef="#br0" timeOffset="65976.34">10513 14764 0,'0'0'0,"0"17"16,0 1-16,0 0 16,0-1-16,0 1 15,0 0-15,0-1 16,-18-17-16,18 18 16,0 0-1</inkml:trace>
  <inkml:trace contextRef="#ctx0" brushRef="#br0" timeOffset="66274.82">10954 14464 0,'-18'0'0,"18"18"16,0-1-1,0 1 17,18-18-32,-1 0 0</inkml:trace>
  <inkml:trace contextRef="#ctx0" brushRef="#br0" timeOffset="66464.32">11218 14482 0,'0'0'16,"18"0"0,0 0-1,-1 0 1,1 0 0,0 0-1</inkml:trace>
  <inkml:trace contextRef="#ctx0" brushRef="#br0" timeOffset="66584.02">11553 14464 0,'36'35'16,"-36"-17"-1,17-18-15,1 0 0</inkml:trace>
  <inkml:trace contextRef="#ctx0" brushRef="#br0" timeOffset="66785.69">11783 14552 0,'17'0'0,"-17"18"16,0-1-16,0 1 15,0 0 1,-35 35-1,35-36 1,-17-17-16,17 18 16,0-1-16,-18-17 0,18 18 15</inkml:trace>
  <inkml:trace contextRef="#ctx0" brushRef="#br0" timeOffset="67405.03">12206 14129 0,'0'0'0,"-18"17"16,18 1-16,0 0 15,0-1-15,0 1 0,0 0 0,0-1 0,0 19 16,0-1-16,0-18 0,18 19 16,-18-19-16,0 1 0,0 17 0,18-17 15,-18 0-15,0-1 0,17 1 0,-17-1 16,18 1-16,0-18 0,-18 18 15,17-18-15,1 0 0,0 0 16,-1 0-16,1 0 0,0 0 16,-18-18-16,17 18 0,1-18 0,-18 1 0,0-1 15,17 18-15,-17-17 0,18-1 0,-18-17 0,0 17 16,0-17-16,0 17 0,18 0 0,-18 1 16,17 17-16,-17-18 0,0 1 0,0-1 0,0 0 0,0-17 15,18 35-15,-18-18 0,0 1 0,0-1 16,18 18-16,-18-18 0,0 1 15,0 34 17,0 1-32,0 0 0,0-1 15,0 1-15,0 0 0,0-1 0,0 1 0,0 17 16,0-17-16,0 17 0,0 0 0,0 1 0,0-1 16,17 18-16,1 0 0,-18-36 15,0 19-15,0-19 0,18-17 0,-18 18 0,0 0 16,0-1-16,0 1 0,17-18 15</inkml:trace>
  <inkml:trace contextRef="#ctx0" brushRef="#br0" timeOffset="67989.47">12700 14376 0,'0'0'0,"0"17"32,18-17-17,-18 36-15,0-19 0,0 1 0,0 0 0,0-1 16,0 18-16,0 1 0,17-19 16,-17 19-16,0-19 0,0 1 0,0 0 15,0-1-15,0 1 0,0-1 0,0 1 16,0-36 31,0 1-47,0-1 0,0 1 15,0-1-15,0 0 0,0 1 0,18-1 16,-18 0-16,0 1 0,0-1 16,18 0-16,-18 1 0,17 17 0,-17-18 15,18 18-15,-18-17 0,17-1 0,1 18 16,0-18-16,-1 18 15,1 0 1,-18 18-16,0 0 16,18-1-16,-1 1 0,-17-1 15,0 1-15,0 0 0,0-1 16,0 1-16,0 0 0,-17-18 16,17 17-16,-18-17 0,18 18 0,-18-18 15,18 18-15,-17-18 0,17 17 16,0 1-1,17-18 32,-17 17-47,18-17 16,0 18-16,-1-18 16,1 0-16,0 0 15,-1 0-15,1 0 16,0 0-16,-18-18 15</inkml:trace>
  <inkml:trace contextRef="#ctx0" brushRef="#br0" timeOffset="68604">13106 13935 0,'0'0'0,"17"0"47,-17 17-47,0 1 16,0 0-16,0-1 0,0 1 0,0 17 15,0 0-15,0 1 0,18-1 0,0-17 16,-18 17-16,0-17 0,0 17 0,0-17 15,0-1-15,17 1 0,-17-1 0,0 1 16,0 0-16,0-1 0,0 1 16,0 0-16,0-1 0,18-17 0,-18 18 31,18-18-31,-1 0 0,1 0 0,-1 0 16,-17-18-16,18 18 0,-18-35 15,18 35-15,-18-18 0,0 1 0,0-1 16,0 0-16,0 1 0,0 34 62,0 1-62,0 0 0,0-1 16,0 1-16,0 0 0,0-1 16,17 19-16,-17-19 0,18 1 0,-18 17 15,0-17-15,18 17 0,-18 0 0,17-17 16,-17 0-16,0-1 0,0 18 0,0-17 0,18 17 15,-18-17-15,18 0 0,-18-1 0,0 19 16,0-19-16,17 1 0,-17 0 0,18-1 0,-18 1 16,0-1-16,0 19 0,17-36 15,-17 17-15,0 1 16,0 0 0,0-1-16,0 1 15,0 0 1</inkml:trace>
  <inkml:trace contextRef="#ctx0" brushRef="#br0" timeOffset="68798.49">13864 14975 0,'0'-17'15,"18"17"1</inkml:trace>
  <inkml:trace contextRef="#ctx0" brushRef="#br0" timeOffset="70046.57">8184 16651 0,'0'-18'16,"-17"18"-16,17-17 16,-18-1-16,1 18 15,-1 0-15,0 0 47,18 18-47,0-1 0,-17 1 16,17 17-16,-18-17 0,0 17 0,18-17 15,0 17-15,-17-17 0,17 0 0,0-1 16,0 1-16,0-1 0,0 1 16,17 0-16,1-18 15,-18 17-15,18-17 0,-1 18 0,1-18 16,0 18-16,17-18 0,0 0 16,-17 17-16,-1-17 0,19 0 0,-19 0 0,19 0 15,-19 0-15,1 0 0,-1 0 0,1-17 0,-18-1 0,35 18 16,-17-18-16,-18 1 0,18 17 0,-18-18 15,17 0-15,-17 1 32,18 17-32</inkml:trace>
  <inkml:trace contextRef="#ctx0" brushRef="#br0" timeOffset="70320.78">8573 16757 0,'17'0'31,"-17"18"-31,0 17 0,0-17 0,0-1 16,18 1-16,-18-1 0,0 1 0,0 0 15,0-1-15,0 1 0,17 0 0,-17-1 16,0 1-16,18-18 0,-18 35 0,0-17 16,0-1-1</inkml:trace>
  <inkml:trace contextRef="#ctx0" brushRef="#br0" timeOffset="70935.14">8855 16581 0,'0'17'47,"17"1"-47,-17-1 0,0 19 0,0-19 16,0 1-16,0 0 0,18 17 0,-18-17 0,0 17 15,0-17-15,0-1 0,18 1 0,-18-1 0,17 1 16,-17 0-16,0-1 0,18 1 0,-18 0 15,18-18-15,-18 17 16,17-17-16,1 0 31,-1 0-31,-17-17 0,18 17 0,0-36 16,17 19-16,-17-19 0,-1 19 16,-17-1-16,18 18 0,0-17 0,-1-19 0,1 19 15,-18-1-15,35-17 0,-17-1 16,-18 19-16,0-1 0,17 0 15,1 1-15,-18-1 0,0 1 16,0-1-16,18 18 0,-18-18 16,0 36 31,0 0-47,0 17 15,0-18-15,0 1 0,0 0 0,0-1 16,0 1-16,0 17 0,0-17 0,0 35 15,17-35-15,-17 17 0,0 0 0,0-17 0,0-1 16,0 1-16,18 0 0,-18-1 16,0 1-16,0 0 0,18-18 15</inkml:trace>
  <inkml:trace contextRef="#ctx0" brushRef="#br0" timeOffset="71138.77">9543 16828 0,'17'35'15,"-17"-18"1,0 1-16,0 0 0,0-1 16,0 1-16,0 0 0,0-1 0,18-17 15,-18 18-15,0 0 0,0-1 16,18-17-16,-18 18 15,0-1-15,0 1 0,0 0 16</inkml:trace>
  <inkml:trace contextRef="#ctx0" brushRef="#br0" timeOffset="71445.77">9825 16880 0,'18'0'16,"-1"0"-16,1 0 16,-1 0-16,1 0 0,0 0 15,-1 0-15,1 0 0,0 0 0,-1 0 16,1 0-16,0 0 0,-1 0 0,1 0 15,-1 0-15,1 0 0,0 0 0,-1 18 16,1-18-16,0 0 0,-1 0 0,1 0 0,0 0 16,-1 0-16,1 0 0,-18 18 15</inkml:trace>
  <inkml:trace contextRef="#ctx0" brushRef="#br0" timeOffset="71669.87">10195 16828 0,'0'17'16,"-17"18"-1,-1-17-15,18 0 0,0-1 0,0 1 16,0 0-16,0-1 0,0 1 0,0 0 0,0-1 15,0 1-15,0-1 16,0 1-16</inkml:trace>
  <inkml:trace contextRef="#ctx0" brushRef="#br0" timeOffset="71870.33">10478 16898 0,'17'0'16,"1"0"31,-1 0-47,1 0 15</inkml:trace>
  <inkml:trace contextRef="#ctx0" brushRef="#br0" timeOffset="72024.92">10777 16898 0,'18'0'15,"17"0"-15,-17 0 16,-18 18-1,18-18 17</inkml:trace>
  <inkml:trace contextRef="#ctx0" brushRef="#br0" timeOffset="72179.91">11042 16916 0,'18'0'31,"-1"0"-31,1 0 16,0 0-1,-1 0 1</inkml:trace>
  <inkml:trace contextRef="#ctx0" brushRef="#br0" timeOffset="72386.35">11342 16916 0,'0'0'15,"17"0"-15,36 0 16,-35 0-16,0 0 0,17 0 16,-17 0-16,-1 0 0,18 0 15,-17 0-15,0 0 0,-1 0 0,1 0 16,0 0-16,-1 0 0,1 0 15,0 0-15,-1 0 16,1 0-16</inkml:trace>
  <inkml:trace contextRef="#ctx0" brushRef="#br0" timeOffset="72685.58">11677 16686 0,'0'18'16,"0"0"-16,0-1 0,-18 1 0,18 17 16,0-17-16,0 0 0,0 17 0,0 0 15,0 0-15,0-17 0,0 0 0,0 17 16,0-17-16,0-1 0,0 1 15,0-1-15,0 1 16,0 0 0,18-18-1,-18 17 1,18-17-16</inkml:trace>
  <inkml:trace contextRef="#ctx0" brushRef="#br0" timeOffset="73744.78">12347 16704 0,'0'-18'0,"0"36"0,0-53 15,0 17-15,-17 18 16,-1-18-16,18 1 16,-18 17-16,1 0 15,-1 0 1,0 0-16,1 0 16,17 17-16,-18 19 0,0-1 15,1 0-15,17 1 0,0-19 0,-18 19 0,1-1 16,17 18-16,0-18 0,0 0 0,0-17 15,0 0-15,0-1 0,0 18 0,0-17 16,17 0-16,-17-1 0,18-17 16,-1 0-16,-17 18 0,18-18 0,-18 18 0,18-18 15,17 0-15,-17 0 0,-1 0 0,1 0 16,17 0-16,-17 0 16,0 0-16,-1 0 0,-17-18 0,18 18 15,-18-18-15,17 18 0,-17-17 16,0-1-16,18 18 0,-18-35 15,0 17-15,18 1 0,-18-19 16,17 19-16,-17-1 0,0 0 0,0 1 0,0-1 16,0 0-16,0 1 15,0 34 32,0 1-47,0 0 0,0-1 16,0 1-16,0 0 0,0 17 0,0 0 15,0-17-15,0-1 0,0 1 0,18 17 16,-18 1-16,0-19 0,0 1 0,18 0 16,-18-1-16,0 1 0,0-1 0,0 1 15,0 0-15,0-1 16,17-17 46,1-17-62,-18-1 16,0 0-16,18 1 0,-1-1 0,18-17 16,-35 17-16,18 1 0,0 17 0,-18-36 0,35 36 15,-17-17-15,-1-1 0,1 18 16,0 0 0,34 35-1,-52-17 1,18-18-16,0 18 0,-18-1 15,0 1-15,0 0 16,0-1-16,0 1 16,-18-18-16,18 17 0,-18 1 15,1-18-15,-1 18 0,1-18 16,17 17-16,-18-17 16,0 0-1,18 18 1,0 0-1,36 17 1,-19-17 0,1-1-16,-1-17 0,1 18 0,0-18 15,-1 0-15,1 0 0,0 0 0,-1 0 0,1 0 16,0 0-16,-1 0 0,19 0 16,-19 0-16,1 0 0,-1 0 0,1 0 15,-18 18-15,18-18 0,-1 0 0,1 0 31,-18-18-31</inkml:trace>
  <inkml:trace contextRef="#ctx0" brushRef="#br0" timeOffset="74435.92">13264 16739 0,'0'18'31,"0"0"-31,0-1 0,0 1 0,0 17 15,0-17-15,0-1 0,0 19 0,0-19 0,0 1 0,0 53 16,0-54-16,0 1 0,0-1 0,0 1 16,18 0-16,-18-1 0,0 1 0,18 0 0,-1-1 15,-17 1-15,0 0 0,18-18 16,0 17-16,-1-17 0,-17 18 16,18-1-16,0-17 0,-1 0 46,1 0-46,-18-35 16,17 18-16,-17-19 0,0 1 16,18 0-16,-18 17 0,0 0 0,0 1 0,0-18 15,18-1-15,-18 1 0,0 17 0,0-17 16,17 17-16,-17 1 0,0-1 16,0 1-16,0-1 0,0 0 15,0 1-15,0-1 16,0 36 62</inkml:trace>
  <inkml:trace contextRef="#ctx0" brushRef="#br0" timeOffset="74755.37">13688 16933 0,'17'0'0,"-34"0"0,34 18 0,-17 0 15,0-1-15,0 1 16,18 0-16,-18-1 0,18-17 0,-18 18 15,0-1-15,0 1 0,0 0 0,0-1 16,0 1-16,17 0 0,-17-1 16,0 1-16,0 0 0,18-1 0,-18 1 15,0-1-15,0 1 0,0-36 78,0 1-78,18 17 0,-18-18 16,17 18-16,-17-35 0</inkml:trace>
  <inkml:trace contextRef="#ctx0" brushRef="#br0" timeOffset="75246.13">13864 17022 0,'18'0'0,"-36"0"0,53-18 16,-17 18-1,0 0 1,-18 18-16,17-1 15,-17 1-15,0-1 16,18-17-16,-18 18 0,18-18 0,-18 18 16,17-18-16,1 0 0,-18 17 0,0 1 15,-18-18 48,-52 35-48,70-17-15,-18 0 16,0-18-16,1 17 0,-1-17 16,18 18-16,0-1 62,0 1-46,18-18-16,17 18 15,-35-1-15,35-17 0,1 36 16,-19-19-16,1-17 0,0 0 16,-18 18-16,17-18 15,-17-18 48,-17 1-48</inkml:trace>
  <inkml:trace contextRef="#ctx0" brushRef="#br0" timeOffset="77568.27">6579 16210 0,'18'0'16,"-18"18"-1,0-1-15,0 1 0,0 0 0,18 17 16,-18-17-16,0-1 0,0 1 0,0 0 0,0-1 0,0 1 16,0-1-16,17 19 0,-17 17 0,18-18 0,-18 18 15,0-18-15,0-17 0,18 35 0,-18-36 0,17 36 16,-17-17-16,0-1 0,0-18 15,18 1-15,-18 0 0,17-18 0,-17 35 0,0-17 0,18-1 16,-18 1-16,18 0 0,-18-1 0,17 18 16,1-35-16,-18 18 15,18-18 17,-1 0 77,1 0-78,-18-18-31,18 18 0,-18-17 0,0-1 16,17 1-16,-17-1 0,0 0 0,18 1 15,-18-1-15,17 0 0,1 1 16,0-19-16,-18 19 0,0-1 0,17 1 0,1-1 16,0-17-16,-1 35 0,-17-18 0,18-17 15,0 17-15,-18 0 0,17 18 0,1-35 16,-18 17-16,0 1 0,17-1 0,-17-17 0,18 35 0,0-18 0,-1-17 16,-17 0-16,18-1 0,17-34 15,-17 52-15,-18 1 0,0-19 0,18 19 0,-1-1 16,1-17-16,0 17 0,-18 1 15,17 17-15,-17-18 0,0 0 16,18 18-16,-18-17 16,0-1 15,17 18-15</inkml:trace>
  <inkml:trace contextRef="#ctx0" brushRef="#br0" timeOffset="79927.47">6438 15998 0,'0'18'46,"0"0"-46,0-1 0,0 1 0,0 0 0,0 17 16,18-17-16,-18 17 0,0-17 16,17 17-16,-17-18 0,18 1 0,-18 0 15,0-1-15,0 1 0,18 0 0,-18 17 0,17 0 16,-17-17-16,0-1 0,0 19 0,18-1 16,-18-17-16,18-1 0,-18 19 15,17-1-15,-17-18 0,18 1 16,-18 0-16,0-1 0,35 1 0,-35 0 15,18-1-15,-18 1 0,18-18 16,-18 18-16,0-1 0,17-17 0,-17 18 0,18-18 16,-18 18-16,0-1 15,17-17-15,-17 18 0,18-18 16,-18 17-16,18-17 16,52 0-1,-17 18-15,-35-18 16,-1 0-16,1 0 0,35 0 0,-35 0 15,17 0-15,0 0 0,-17 0 0,-1 0 16,1 0-16,0 0 16,-18-18-16,17 18 0,1 0 15,-18-17-15,18 17 16,-1-18-16,1 18 0,0 0 16,-18-17-16,17 17 0,1 0 0,-18-18 0,18 0 15,-1 18-15,-17-17 0,35 17 0,-35-18 0,18 0 16,-18 1-16,0-1 0,18 0 15,-18 1-15,0-1 0,0 0 0,17 1 16,-17-1-16,0 1 0,18-1 0,-18-17 0,0-1 16,0 1-16,0 0 0,0 17 0,18 18 0,-18-17 15,0-19-15,0 19 0,17-1 16,-17-17-16,0 17 0,0 0 0,0-17 0,0 18 16,0-19-16,0 1 0,0 17 15,0-17-15,0 17 0,0 1 16,0-19-16,0 19 0,0-1 0,0 1 15,0-1-15,0 0 16,0 1 0,0-1-1,0 0 32,-17 18 31,17 18-78,0 0 16,0-1-16,0 1 0</inkml:trace>
  <inkml:trace contextRef="#ctx0" brushRef="#br0" timeOffset="80440.85">7673 16510 0,'0'18'16,"-18"-18"-16,36 0 78,194 35-63,-177-17 1,-17-18-16,-1 0 0,1 0 16,-18 17 31</inkml:trace>
  <inkml:trace contextRef="#ctx0" brushRef="#br0" timeOffset="80710.57">7655 16739 0,'18'0'31,"0"0"-15,-1 0-16,1 18 0,-1-18 0,1 0 15,0 0-15,-1 0 0,1 18 0,17-1 16,-17-17-16,0 0 0,-18 18 16,17-18-16,1 0 0,0 0 15,-18 18-15,17-18 0,1 0 16</inkml:trace>
  <inkml:trace contextRef="#ctx0" brushRef="#br0" timeOffset="84752.81">7514 17022 0,'-17'0'31,"17"17"-16,0 1-15,0-1 0,0 1 16,0 0-16,0-1 0,0 1 0,0 0 16,0-1-16,17 1 15,1-18-15,-1 18 0,-17-1 0,18-17 16,0 0-16,-1 0 16,1 0-16,0 0 15,-18-17 16,0-1-31,0 0 0,0 1 16,0-89 0,17 106-16,-17-18 15,0 1-15,0-1 16,18 18-16,-18-18 0,0 1 0,18 17 16,-18-18-16,0 0 15,-18 18 1,0 0-16,18-17 15,-17 17-15,-1 0 32,0 0-17,1 0 17,-1 0-17,0 0 1,18 17-16,-17-17 0,-1 0 0,18 18 15,-17-18-15,-1 0 16</inkml:trace>
  <inkml:trace contextRef="#ctx0" brushRef="#br0" timeOffset="87160.57">7532 16933 0,'-18'0'62,"18"18"1,0 0-63,0-1 0,0 1 0,0 0 15,0-1-15,0 1 0,0-1 16,18 1-16,-18 0 0,0-1 0,0 1 16,17-18-1,-17 18-15,18-18 0,-18 17 16,53-17-1,-35 0 1,-1 0 15,-17-17 1,0-1-32,0 0 0,18 18 0,-18-17 15,0-1-15,18 18 0,-18-18 0,0 1 16,0-1-16,0 1 0,0-1 15,0 0 1,-18 18-16,18-17 16,-18 17-1,1 0 17,-1 0-17,0 0 16,1 0 1</inkml:trace>
  <inkml:trace contextRef="#ctx0" brushRef="#br0" timeOffset="89245.8">9190 15152 0,'18'0'31,"17"0"-15,-18 0-16,36 0 0,0 0 0,18 0 16,35 0-16,-36 0 0,-17 0 0,-35 0 0,52 0 15,36 0-15,-18 0 0,-52 0 0,69 17 0,1-17 16,0 0-16,-71 0 0,124 0 0,-124 18 0,36 0 16,-36-18-16,36 0 0,35 0 0,-1 0 0,1 0 15,-88 0-15,53 0 0,-54 0 0,36 0 0,-35 0 0,70 0 0,0 0 16,-17 0-16,-54 0 0,36 0 0,-18 0 0,18 0 0,-35 0 15,53 0-15,17-18 0,-18 0 0,36 18 16,-53 0-16,-35 0 0,52 0 0,-70-17 0,88 17 0,-17 0 16,17 0-16,0 0 0,-17 0 0,0 0 15,-19 0-15,-16 0 0,17 0 16,-18 0-16,0 0 0,-17 0 0,-1 0 0,19 0 16,-19 0-16,19 0 0,-19 0 0,1 0 15,17 0-15,1 0 0,-1 0 0,0 0 16,-17 0-16,-1 0 0,1 0 0,0 0 15,-1 0-15,1 0 0,0 0 16,-1 0 31</inkml:trace>
  <inkml:trace contextRef="#ctx0" brushRef="#br0" timeOffset="114890.52">16369 11818 0,'0'18'31,"0"-1"-31,0 1 0,0 0 0,0-1 0,18 19 16,-18-19-16,0 18 0,0 18 0,0-17 0,17-1 0,-17 18 16,0 0-16,18 17 0,-18-17 0,17-35 0,-17 17 15,18 36-15,-18-18 0,0 0 0,35-18 16,-35 18-16,18-18 0,0 0 16,-18-17-16,17-18 0,1 0 15,0 0 1,-1-18-1,-17 1-15,35-1 16,-35 0-16,18 1 0,0-19 0,17 1 0,0 0 16,1-18-16,-1 0 0,0 0 0,18-17 15,-18 17-15,18 0 0,-35 0 16,35 0-16,-36-18 0,-17 54 0,36-19 0,-19 1 16,1 0-16,0 0 0,-1 35 0,-17-18 15,-17 18 32,17 18-47,-18-1 0,0 1 0,1-18 16,17 18-16,-18-18 0</inkml:trace>
  <inkml:trace contextRef="#ctx0" brushRef="#br0" timeOffset="115130.88">16563 12277 0,'18'0'31,"17"17"-31,-18-17 0,1 18 16,0-18-16,-1 18 0,1-18 0,0 0 0,-1 0 15,1 0-15,0 0 0,-1 0 0,19 0 16,-1 0-16,-18 0 0,19 0 15,-19 0-15,1 0 0,0 0 0,-1 0 0,1 0 16</inkml:trace>
  <inkml:trace contextRef="#ctx0" brushRef="#br0" timeOffset="115644.91">17374 12277 0,'18'-36'32,"-36"36"-1,18 18-31,-17-18 0,-1 35 15,0-17-15,18 0 0,-17-1 0,-1 1 0,0 17 16,18-17-16,0-1 0,-17 19 0,17-19 16,0 1-16,0 17 0,0-17 15,17-18-15,1 18 0,-18-36 47,18 18-47,-1-53 16,1 53-16,-18-18 0,0 1 0,18-1 0,-18 0 0,17 18 0,1-35 15,0 18-15,-1 17 0,1 0 32,0 0-17,-18 35 1,0-18-16,0 1 0,0 0 16,0-1-16,0 1 0,0 0 0,0-1 0,0 1 15,0 0-15,0-1 0,0 1 0,0-1 0,0 19 16,0-19-16,0 1 0,0 17 0,0-17 15,0 0-15,17-18 0,-17 17 0,0 1 16,18-18-16,-1 0 16</inkml:trace>
  <inkml:trace contextRef="#ctx0" brushRef="#br0" timeOffset="115814.45">17780 12665 0,'0'0'0,"18"0"15,-18 17 16,0 1-31,0 0 16,0 17 0,-18-35 15</inkml:trace>
  <inkml:trace contextRef="#ctx0" brushRef="#br0" timeOffset="116270.25">17992 12224 0,'0'0'0,"0"17"15,0 1-15,17 0 16,-17-1-16,0 1 0,0 0 0,0-1 16,0 1-16,0 17 0,18-17 0,-18 17 0,0 0 15,0-17-15,0 17 0,0-17 0,0 0 16,0-1-16,0 1 0,0-1 15,0 1-15,0 0 16,-18-18-16,18-18 47,18 0-47,0 18 0,-1-35 16,1 35-16,0 0 0,-1 0 0,1 0 0,-1-17 15,1 17-15,0 0 0,-1 0 16,1 0-16,-18 17 15,18-17-15,-18 18 16,0 35 0,0-36-16,0 1 0,0 0 15,0-1-15,0 1 16,0 0-16,-18-18 0,0 17 16,1-17-16,-1 0 15,0 0-15,1 0 0,-1 0 16,1 0-16,-1 0 15,0 0 1</inkml:trace>
  <inkml:trace contextRef="#ctx0" brushRef="#br0" timeOffset="116775.53">18750 12506 0,'0'0'0,"0"-18"0,0 1 16,0-1 0,-17 18-16,-1 0 15,18-18-15,-18 18 16,1 0-16,-1 0 0,0 0 15,18 18-15,-17 0 16,-1-1-16,18 1 0,-18 17 0,18-17 16,0 0-16,0-1 0,0 1 0,0 17 0,0-17 15,0 17-15,18-17 0,-18-1 16,18 1-16,-1 0 0,1-18 16,17 17-16,-35 1 0,18-18 0,17 0 15,-17 0-15,-1 0 0,1 0 16,0 0-16,-1 0 0,-17 17 0,36-17 0,-19 0 15,1 0-15,0 0 0,-18-17 16,17 17-16,-17-18 0,0 1 16,-17 17-16</inkml:trace>
  <inkml:trace contextRef="#ctx0" brushRef="#br0" timeOffset="116974.62">18715 12665 0,'0'-18'32,"18"18"-32,-1-18 15,1 18-15,-1 0 0,-17-17 0,18-1 16,0 18-16,-1 0 0,1 0 0,0-17 16,-1 17-16,1 0 0,0 0 15</inkml:trace>
  <inkml:trace contextRef="#ctx0" brushRef="#br0" timeOffset="117335.76">19050 12277 0,'0'17'31,"0"1"-31,0 0 0,0-1 15,0 1-15,18 0 0,-1 17 16,-17-18-16,0 1 0,0 0 0,18 17 0,0-17 16,-1 17-16,-17 0 0,18-17 0,-1 17 15,-17-17-15,18-1 0,-18 1 0,18 17 16,-1-17-16,1 0 16,0-18-16,-18 17 0,17 1 0,1-18 15,0 0-15,-1 0 31,-17-18-31,18 18 0,-18-17 0,18-19 16,-18 19-16,17-19 0,1 1 0,-1 0 16,-17 0-16,0 17 0,0-17 0,18-18 15,-18 0-15,0 18 0,0-1 0,0 19 16,0-1-16,0 0 0,0 1 16</inkml:trace>
  <inkml:trace contextRef="#ctx0" brushRef="#br0" timeOffset="117574.12">20020 12594 0,'0'18'0,"0"-36"0,0 53 15,0-17-15,-17 0 0,17-1 16,0 1-16,0 0 15,0-1-15,-18-17 0,18 18 0,0 0 0,0-1 16,-18-17-16,18 18 0,0-1 16,0 1-16,-17-18 15,17 18-15,-18-18 0,18 17 0,-18-17 32</inkml:trace>
  <inkml:trace contextRef="#ctx0" brushRef="#br0" timeOffset="117986.56">20496 12171 0,'0'-18'15,"18"18"-15,0 18 31,-18-1-31,0 1 0,17-18 0,1 71 16,0-54-16,-18 36 0,17-17 16,-17-1-16,36 0 0,-36-17 0,0 17 0,17 0 15,1 1-15,-18-1 0,17 0 0,1-17 16,0-18-16,-18 17 0,17 1 0,1 0 16,0-18-16,-1 0 15,1 0-15,0 0 0,-1 0 0,1 0 16,-1 0-16,-17-18 0,36 0 0,-19 1 15,1-1-15,0-17 0,-1 17 0,1 1 0,0-19 16,-1 1-16,1 17 0,-18 1 0,17-19 16,-17 19-16,0-1 0,0 1 0,18-1 0,-18-17 15,0 17-15,0 0 0,18 1 0,-18-1 16,0 0-16,0 1 31</inkml:trace>
  <inkml:trace contextRef="#ctx0" brushRef="#br0" timeOffset="118234.98">20779 12524 0,'17'0'31,"1"0"-31,0 0 16,-1 0-16,1 0 0,-1 0 0,1 0 15,0 0-15,-1 0 0,1 0 16,17 0-16,-17 0 0,-18-18 0,18 18 16,-1 0-16,1 0 0,-1 0 31</inkml:trace>
  <inkml:trace contextRef="#ctx0" brushRef="#br0" timeOffset="119081.93">21537 12153 0,'0'18'31,"0"-1"-31,0 1 16,0 0-16,0 17 0,0 0 0,0-17 15,0 17-15,0 1 0,0-1 0,0 18 16,0-36-16,0 1 0,18 17 0,-18-17 0,0 17 16,17 0-16,-17-17 0,0 0 0,18-1 15,-18 1-15,0 0 0,18-18 16,-18 17-16,0-34 47,0-1-32,0 0-15,0 1 0,0-19 16,0 19-16,0-1 0,0 1 0,0-19 0,0 1 0,0-18 16,0 35-16,0 1 0,0-1 0,0 1 0,0-1 15,0 0-15,17 1 0,1-1 0,-18 0 16,18 1-16,-18-1 0,0 0 15,17 18-15,-17-17 0,18 17 32,-1 0-32,1 0 15,0 17-15,-18 1 0,17-18 0,1 0 16,-18 18-16,18-18 0,-18 17 16,17-17-16,-17 18 15,0 0-15,0-1 16,-17-17-16,-19 18 15,19-18-15,-1 18 0,18-1 0,-35-17 16,17 18-16,1-1 0,-1-17 16,0 0-16,18 18 78,0 0-78,18-1 0,0-17 15,17 18-15,-18-18 0,1 18 16,0-18-16,-1 17 0,19 1 0,-1-18 0,18 0 16,-18 18-16,0-18 0,-17 0 0,17 17 0,1 1 15,-19-18-15,19 0 0,-19 0 16,1 0-16,-1 0 0,1 0 16,-18 17-16,18-17 0</inkml:trace>
  <inkml:trace contextRef="#ctx0" brushRef="#br0" timeOffset="119267.43">22454 12629 0,'0'0'16,"18"0"46,-18 18-46</inkml:trace>
  <inkml:trace contextRef="#ctx0" brushRef="#br0" timeOffset="120186.36">19156 14252 0,'-18'-106'15,"18"89"-15,0-1 16,0-17-16,-17 17 0,17 1 16,0-1-16,-18 0 0,0 1 0,18-1 15,-17 0-15,17 1 0,-18 17 0,0 0 16,18-18-16,-17 18 0,-1 0 16,0 0-16,1 18 15,-1-18-15,18 17 0,-17 1 0,-1 0 16,0 17-16,1 0 0,-1 0 0,0 18 15,1-35-15,17 35 0,-18 0 0,0 0 16,1 0-16,17-36 0,-18 36 0,18-35 16,0 17-16,0-17 0,0-1 0,0 1 0,35-18 15,-17 0 1,0 0-16,-1 0 16,1 0-16,0-18 0,-1-17 0,19 0 15,-19 0-15,1 17 0,-1 0 0,1-17 0,0 17 16,-1-17-16,1 18 0,0-1 0,-18 0 15,0 1-15,17 17 0,-17-18 47,18 18-31,0 0 0,-1 0-16,-17 18 0,0-1 0,18 1 15,-18 0-15,17-1 0,-17 1 16,0-1-16,18-17 0,-18 18 0,18 0 0,-18-1 0,17 1 15,-17 0-15,0 17 16,18-35-16,-18 18 0,0-1 0,18-17 16,-18 18-16,0-1 0,17 1 0,-17 0 15</inkml:trace>
  <inkml:trace contextRef="#ctx0" brushRef="#br0" timeOffset="120414.75">19456 14270 0,'88'0'31,"-70"0"-31,-1 0 0,1 0 0,35 0 16,-18 0-16,-17 0 0,17 0 0,53 0 15,-53 0-15,18 0 0,-17 0 0,-1 0 16,-17 0-16,-1 0 0,18 0 15,-52 0 32</inkml:trace>
  <inkml:trace contextRef="#ctx0" brushRef="#br0" timeOffset="120647.15">19914 14129 0,'-35'0'16,"35"17"-16,0 1 0,-18 0 15,18 17-15,0-17 0,0-1 0,0 1 0,0 0 16,-17 17-16,17-18 0,0 1 0,0 0 16,0-1-16,0 1 0,0 17 0,0-17 15,0 0-15,0-1 0,0 1 0,0-1 0,0 1 16,0 0-1,0-36 17,0 0-32,0 1 0</inkml:trace>
  <inkml:trace contextRef="#ctx0" brushRef="#br0" timeOffset="121261.63">20285 13741 0,'0'0'0,"0"-18"0,0 36 31,17-18-31,-17 17 0,0 19 16,0 17-16,0-18 0,18 18 0,0 17 15,-18-17-15,17 18 0,-17-18 0,0-18 16,0 18-16,0-35 0,0 34 0,0-16 16,0-19-16,0 19 0,0-1 0,0 0 0,0 0 15,0-17-15,0 0 0,0-1 0,0 1 16,0 0-16,0-1 0,-17-17 31,-19-53 0,36 18-31,0 0 0,0 0 0,0-18 16,0-18-16,0 36 0,0 17 0,18-17 0,0-18 16,-1 0-16,36 18 0,-18-1 0,-17 19 15,0 17-15,-1 0 0,19-35 0,-19 35 0,1 0 16,0 0-16,-18-18 0,17 18 0,1 0 15,0 0-15,-18 18 0,0-1 16,17-17-16,-17 18 0,18-18 0,-18 17 16,0 1-16,0 0 0,0-1 15,0 1-15,0 0 0,0-1 0,-18 1 16,18 17-16,-17-35 0,-1 36 16,0-36-16,1 35 0,-1-35 0,0 17 15,1-17-15,-1 0 0,18 18 0,-18-18 16,1 0-16,17 18 31,-18-18-31,0 0 0,18 17 0,0 1 16,0 0-16,-17-18 0,17 17 15,0 1-15,0 0 16,17-18-16,1 0 16,-18 17-16,18-17 0,-1 0 0,-17 18 15,18-18-15,0 17 0,-1 1 0,1-18 16,17 18-16,-17-18 0,0 17 15,-1-17-15,1 18 0,-18 0 0,17-18 16,1 0-16,-18 17 0</inkml:trace>
  <inkml:trace contextRef="#ctx0" brushRef="#br0" timeOffset="121839.3">20937 13864 0,'0'18'31,"0"-1"-31,0 1 0,0 35 15,0 0-15,0-18 0,0-17 0,0-1 0,0 36 16,18-17-16,-18-1 0,0 18 0,0 17 16,0-34-16,0-1 0,0-17 15,0 17-15,-18-17 0,18-1 16,0 1-16,0-1 0,-17-17 16,17-17 15,0-1-31,0-17 0,0 0 15,0-1-15,0 19 0,17-19 0,19 1 16,-19 18-16,1-1 0,-18 0 0,18 1 0,-1-1 16,1 18-16,-1 0 0,1-18 0,0 18 15,-1 0-15,1 0 16,0 0 0,-18 18-16,17-18 0,-17 18 0,0-1 0,0 1 15,0 17-15,0-17 0,0-1 0,0 1 16,0 0-16,0-1 0,0 1 0,0 0 0,-17-1 15,-1 1-15,18 0 0,-18-1 0,-17 18 16,17-17-16,18 0 0,-17-1 0,-18-17 16,35 18-16,-18-18 0,18 18 0,-18-18 15,1 0 1,-1 0-16,0-18 16,18 0-16,0 1 0,0-1 0,0 0 15,0 1-15</inkml:trace>
  <inkml:trace contextRef="#ctx0" brushRef="#br0" timeOffset="122235.24">21890 14023 0,'0'0'0,"-18"0"31,1 0-31,-1 0 16,0 0-16,1 0 0,-1 0 0,18 18 16,-18-1-16,1 1 0,-1-1 0,0 1 0,18 0 0,-17 17 15,17 0-15,-18-17 0,1 35 0,17-35 16,0-1-16,0 1 0,0 17 0,0 18 15,0-35-15,0-1 0,0 19 16,17-36-16,-17 17 0,18 1 0,-1-1 16,19 1-16,-19 0 0,1-18 15,17 17-15,-17-17 0,17 18 0,1-18 16,-19 0-16,1 18 0,-1-18 0,19 0 0,-1 0 16,0 0-16,1 0 0,-1 0 0,-18 17 15,1-17-15,0 0 0</inkml:trace>
  <inkml:trace contextRef="#ctx0" brushRef="#br0" timeOffset="122492.43">21872 14270 0,'-17'0'16,"34"0"15,1 0-31,0 0 16,-1 0-16,1 0 0,-1 0 0,1 0 16,17 0-16,-17 18 0,17-18 0,-17 0 15,0 0-15,-1 17 0,1-17 16,-1 0-16,1 0 15</inkml:trace>
  <inkml:trace contextRef="#ctx0" brushRef="#br0" timeOffset="122945.19">22313 13864 0,'0'0'0,"18"0"47,-18 18-47,0-1 0,0 1 0,17 0 0,1-1 0,-18 19 15,0-1-15,18 0 0,-18 18 0,35 35 16,-35-52-16,0-19 0,18 19 0,-18 16 15,17-34-15,-17 17 0,18 1 0,-18-19 0,18 1 0,-1 0 16,-17 17-16,18-18 0,0 1 16,-1-18-16,1 0 15,-1 0-15,1 0 16,-18-18 0,0 1-16,0-1 0,0 1 15,0-1-15,0-17 0,0 17 0,0-35 0,0 18 16,0 0-16,0 17 0,0-17 0,0-1 15,18-17-15,-18 18 0,0 0 0,17-18 16,-17-18-16,0 54 0,0-19 16,0 19-16,0-1 0,18 18 15,-18-35-15,0 53 32</inkml:trace>
  <inkml:trace contextRef="#ctx0" brushRef="#br0" timeOffset="135211.64">17180 13123 0,'18'0'32,"0"0"-32,17 0 15,-18 0-15,19-17 0,-1 17 0,18 0 16,-18 0-16,1 0 0,-19 0 0,36 0 15,-35 0-15,17 0 0,-17 0 0,-1 0 0,19 0 16,-19 0-16,1 0 0</inkml:trace>
  <inkml:trace contextRef="#ctx0" brushRef="#br0" timeOffset="139600.87">18045 13000 0,'17'0'62,"1"0"-62,0 0 0,-1 0 0,1 0 16,-1 0-16,19 0 0,-19 0 16,1 0-16,0 0 0,-1 0 0,1 0 15,0 0-15,-1 0 0,1 0 0,-1 0 16,1 0-1,0 0 1,17 0 15</inkml:trace>
  <inkml:trace contextRef="#ctx0" brushRef="#br0" timeOffset="141592.15">17463 15822 0,'0'0'0,"0"-18"16,0 1-16,0-18 0,0 17 0,0 0 16,0 1-16,0-1 0,0-17 0,-18 17 15,18 0-15,-18 18 0,1 0 16,-1 0 0,0 0-1,1 0 1,-1 0-16,0 0 0,18 18 0,-17-18 0,-1 18 15,18-1-15,-35-17 0,0 36 16,17-36-16,0 0 0,1 17 0,-1 1 16,0 0-16,1-1 0,-1 1 0,18-1 15,-18 19-15,18-19 0,-17 19 0,17-19 16,-18 36-16,18-18 0,0 1 16,-17-1-16,17 0 0,0 1 0,0-19 15,0 1-15,-18 17 0,18 0 0,0-17 0,0 0 16,0-1-16,0 19 0,0-19 15,0 1-15,0 0 0,18-18 0,-1 0 16,1 0-16,-18 17 0,17-17 0,1 0 16,0 0-16,-18-17 15,35 17-15,-17-36 0,-18 19 0,17-1 0,1 0 16,0-17-16,-1 17 0,1-17 0,-1 18 16,1-19-16,0 1 0,-18 17 15,0 1-15,0-1 0,0 0 0,0 1 0,0-1 16,0 0-16,0 1 0,0-1 0,0-17 15,0 17-15,0 1 0,0-1 16,0 0-16,0 36 78,0 0-78,0 17 0,0-17 0,0-1 0,0 18 16,0-17-16,17 17 0,-17-17 0,0 0 0,0-1 0,0 19 15,18-19-15,0 54 0,-1-36 16,-17-17-16,18 17 0,17 0 0,-17 1 0,0-1 16,17 18-16,-18-53 0,1 17 15,-18 1-15,18-18 0,-1 0 0,-34 0 47,17-18-47</inkml:trace>
  <inkml:trace contextRef="#ctx0" brushRef="#br0" timeOffset="141845.29">17727 15857 0,'0'0'0,"18"0"15,-18-17-15,17 17 0,1 0 0,0 0 0,-1 0 16,1 0-16,0 0 0,-1 0 16,1 0-16,-1 0 0,1 0 0,0 0 15,-18 17-15,17-17 0,1 0 0,0 0 16,-1 0-16,-17 18 0,18-18 16,0 0-16,-1 0 15,1 0 1</inkml:trace>
  <inkml:trace contextRef="#ctx0" brushRef="#br0" timeOffset="142094.64">17762 16069 0,'0'0'0,"18"0"15,0 0-15,-1 0 0,71 18 32,-70-18-32,17 0 0,-17 0 15,-18 17-15,18-17 0,-18 18 0,35-18 16,-17 0-16,-1 0 0,1 0 0,0 0 16,-1 0-16,1 0 0,-1 0 0,1 0 0,0 0 15,-1 0-15,1 0 0,0 0 0,-1 0 16</inkml:trace>
  <inkml:trace contextRef="#ctx0" brushRef="#br0" timeOffset="142707">18979 15716 0,'0'0'16,"0"-17"-16,-17 17 0,17-18 0,-18 18 31,1 0-31,-1 0 15,0 0-15,1 0 0,17 18 16,-18-18-16,0 17 0,1 19 0,-19-19 16,36 1-16,-17-18 0,17 17 0,0 1 0,-35 0 15,17-1-15,18 1 0,-18 17 16,1-17-16,-1 0 0,18 17 0,-18-18 16,18 1-16,0 17 0,0-17 0,0 0 15,0 17-15,18-17 0,0-18 0,-18 17 16,17-17-16,1 18 0,0-18 15,-18 18-15,17-18 0,1 17 0,-1-17 16,1 0-16,0 0 0,-1 0 0,-17 18 16,18-18-16,0 0 0,-1 0 0,1 0 15,0 0-15,-1-18 0,1 18 0,-1-17 16,1-1-16,0 18 0,-1-18 0,-17 1 0,18 17 0,0 0 16,-18-18-16,0 0 0,17 18 0,-17-17 0,18-1 15,0 18-15</inkml:trace>
  <inkml:trace contextRef="#ctx0" brushRef="#br0" timeOffset="142906.79">19156 15963 0,'0'88'16,"0"-70"-1,0 0-15,0-1 0,0 1 0,0 0 16,0-1-16,0 19 0,0-19 0,0 1 0,0-1 15,0 19-15,0-19 0,0 1 0,0 0 16,0-1-16,0 1 0,0 0 0,17-18 16,-17 17-16,0 1 15</inkml:trace>
  <inkml:trace contextRef="#ctx0" brushRef="#br0" timeOffset="143179.04">19562 16157 0,'0'0'0,"17"0"0,18 0 16,-17 0-16,0 0 0,-1 0 16,1 0-16,-18-17 0,18 17 0,-1 0 15,1 0-15,0 0 0,-1 0 16,1 0-16,-1 0 15,1 0-15,0 17 0,17-17 0,0 0 16,-35 18-16,18-18 0,0 0 0,17 0 0,-17 18 16,-1-18-16,18 0 0,-17 0 0,0 0 15</inkml:trace>
  <inkml:trace contextRef="#ctx0" brushRef="#br0" timeOffset="145800.15">19544 15769 0,'0'18'47,"-18"-18"-47,18 17 0,0 1 15,0 0-15,-17-1 0,17 19 0,0-19 16,0 1-16,-18 0 0,18 17 15,0-18-15,0 19 0,0-19 0,0 1 16,0 0-16,0-1 0,-18 19 0,18-19 0,0 19 16,-17-19-16,17 1 0,0 17 0,0-17 15,0-1-15,0 19 0,17-19 16,1-17 0,0 0 15,-1 0-31,1 0 15,0 0-15,-18-17 0,0-1 16,17 18-16,-17-18 0,0 1 0,35-1 16,-35 0-16,0 1 0,18-1 15,-18-17-15,0 17 0,0 1 0,18-19 16,-18 19-16,0-19 0,17 19 0,-17-19 0,0 1 16,18 0-16,-18 0 0,0 17 0,18 0 15,-18 1-15,17 17 0,-17-18 0,0 36 78,0-1-78,0 1 16,0 0-16,-17 17 0,17-17 0,0 34 16,0-34-16,0 0 0,0 17 0,0-17 15,0-1-15,0 19 0,0-19 0,0 19 16,0-19-16,0 1 0,0-1 15,0 1-15,0 0 0,17-18 0</inkml:trace>
  <inkml:trace contextRef="#ctx0" brushRef="#br0" timeOffset="146023.85">19861 16122 0,'18'0'31,"-18"18"-31,0-1 0,0 1 16,0 0-16,0-1 0,0 1 15,0-1-15,0 1 0,0 0 16,0-1-16,0 1 15</inkml:trace>
  <inkml:trace contextRef="#ctx0" brushRef="#br0" timeOffset="146273.2">20038 16140 0,'0'0'0,"17"0"15,1 0-15,0 0 16,-1 0-16,1 0 0,0 0 16,-1 0-16,19 0 0,-19 0 0,36 0 15,-35 0-15,-1 0 0,1 0 0,0 0 16,-1 17-16,1-17 0,0 0 15,-1 0-15,1 0 0,-18 18 16,17-18-16</inkml:trace>
  <inkml:trace contextRef="#ctx0" brushRef="#br0" timeOffset="146503.62">20285 16051 0,'0'18'31,"0"0"-31,0 105 32,0-88-32,0-17 0,0 0 15,0-1-15,0 1 0,17-18 31,-17 18-31</inkml:trace>
  <inkml:trace contextRef="#ctx0" brushRef="#br0" timeOffset="146707.07">20638 16175 0,'17'0'16,"1"0"-1</inkml:trace>
  <inkml:trace contextRef="#ctx0" brushRef="#br0" timeOffset="146854.71">20902 16228 0,'0'0'16,"18"0"-16</inkml:trace>
  <inkml:trace contextRef="#ctx0" brushRef="#br0" timeOffset="147005.31">21167 16228 0,'0'0'0,"17"0"15,1 0 1,0 0 15</inkml:trace>
  <inkml:trace contextRef="#ctx0" brushRef="#br0" timeOffset="147203.04">21502 16228 0,'0'0'0,"17"0"0,1 0 0,0 0 16,-1 0-16,1 0 0,17 0 0,1 17 16,-19-17-16,18 0 0,-17 0 0,17 18 15,-17-18-15,0 0 0,17 18 16,-17-18-16,-1 0 0,1 0 0,0 0 16,-1 0-16,1 0 0</inkml:trace>
  <inkml:trace contextRef="#ctx0" brushRef="#br0" timeOffset="147481.76">21943 16122 0,'0'18'16,"-18"-18"0,18 17-16,0 19 0,0-19 0,0 1 15,0-1-15,-17 19 0,17-19 0,0 1 0,0 0 16,0-1-16,0 1 0,0 0 0,0-1 0,0 1 16,0-1-16,-18 1 0,18 0 31</inkml:trace>
  <inkml:trace contextRef="#ctx0" brushRef="#br0" timeOffset="147917.6">22789 15981 0,'0'0'16,"-52"0"-1,34 0 1,0 0-16,1 0 0,-1 0 16,0 17-16,18 1 0,-17-18 0,-1 18 15,18-1-15,-18 1 0,-17 17 0,35 1 16,-17-19-16,-1 1 0,18 35 0,0-36 16,0 19-16,0-19 0,0 1 0,0 17 15,0-17-15,0 0 0,18-18 16,-1 17-16,-17 1 0,18-18 0,-1 0 15,1 0-15,-18 17 0,18-17 0,-1 0 16,1 0-16,0 0 0,-1 0 16,1 0-16,0 0 0,-1-17 0,-17-1 15,18 18-15,-18-17 0,17 17 0</inkml:trace>
  <inkml:trace contextRef="#ctx0" brushRef="#br0" timeOffset="148488.07">22878 16087 0,'0'17'15,"0"1"-15,0 0 16,0-1-16,0 1 0,0 17 16,0 0-16,0-17 0,0 0 0,0-1 0,0 19 15,0-19-15,0 1 0,0 0 0,0 17 16,0 0-16,0-17 0,-18-1 0,18 1 15,0 0-15,0-1 0,0 1 16,0 0-16,-18-18 31,18-18-15,0 0-16,0 1 0,0-1 16,0 0-16,18-17 0,0 0 0,-18 17 15,0 1-15,17-1 0,1 0 0,-18 1 0,18-1 16,-1 18-16,-17-18 0,18 18 15,-18-17-15,17 17 0,1 0 47,-18 17-47,0 1 0,0 0 16,0-1-16,0 1 0,0 0 16,-18-18-16,18 17 0,-17 1 15,-1-18-15,1 17 0,-1-17 0,0 0 16,18 18-16,-17-18 15,17 18 1,0 17 0,17-35-16,-17 18 0,18-1 15,0-17-15,-18 18 0,17-18 16,-17 18-16,18-18 0,-18 17 0,17-17 16,-17 18-1,18-18-15,0 0 0,-1 0 0,1 0 16,0 0-16,-1 0 0,1 0 15,0-18-15</inkml:trace>
  <inkml:trace contextRef="#ctx0" brushRef="#br0" timeOffset="148962.54">23248 16104 0,'-18'0'31,"18"18"-31,0 0 0,0-1 0,0 1 16,0 0-16,0 17 0,0-18 0,0 1 0,0 0 15,0 17-15,0-17 0,18 17 16,-18-17-16,0-1 0,18 18 0,-18-17 16,0 0-16,0-1 0,0 1 0,0 0 15,17-18-15,-17 17 0,0 1 0,18-18 16,-18 18-16,18-18 15,-1 0 1,36-18 0,-35 18-1,-18-18-15,17 1 0,1 17 0,0-36 16,-18 19-16,17-1 0,-17 0 16,18 1-16,-18-1 0,0 1 0,0-1 0,18 0 15,-18-17-15,17 0 0,-17 17 0,0 0 16,0 1-16,0-18 0,0 17 0,0 0 0,0 1 15,0-19-15,0 19 0,18-1 0,-18 0 16,0 1-16,0-1 16</inkml:trace>
  <inkml:trace contextRef="#ctx0" brushRef="#br0" timeOffset="149699.23">23777 16298 0,'0'18'16,"0"0"-16,0-1 0,0 1 0,0 0 15,0-1-15,0 18 0,0-17 0,0 0 16,0-1-16,0 19 0,0-19 16,0 19-16,0-19 0,0 1 0,0-1 15,0 1 1,0-36 62,0 1-78,0-1 16,0 1-16,0-1 0,18 18 0,-18-35 15,18 35-15,-1-18 0,-17 0 0,0 1 16,18 17-16,-1-18 15,-17 0-15,18 18 0,-18-17 0,18 17 16,-1 0-16,-17 17 47,0 1-31,0 0-1,0-1-15,0 1 16,-17-18-16,-1 18 15,0-18-15,18 17 0,-35 1 32,35 0-32,18-18 47,-1 0-32,1 0-15,0 17 0,-1-17 0,1 0 16,17 0-16,-17 0 0,-18 18 0,18-18 15,-1 0-15,1 17 0,-1-17 0,1 18 16,0-18-16,-1 0 0,-17 18 63</inkml:trace>
  <inkml:trace contextRef="#ctx0" brushRef="#br0" timeOffset="151077.2">17321 17163 0,'0'17'32,"-17"124"-17,17-88-15,0 0 0,0-17 16,0-19-16,-18 36 0,18 0 0,-18-35 0,1 52 16,-1-17-16,1 18 0,17-18 15,-18-1-15,0-34 0,18 17 16,-17-17-16,17 0 0,-18-1 0,18-34 62,0-1-62,0 0 0,0 1 0,0-1 16,0 0-16,18-17 0,-18 18 0,17-1 16,1 0-16,-18 1 0,18 17 0,-1-18 0,18 0 15,-35 1-15,18 17 0,-18-18 0,18 18 0,-1 0 0,1 0 16,0 0-16,-1 0 0,1 0 15,0 0-15,-1 0 0,1 0 16,0 0-16,-18 18 0,35-1 16,-35 1-16,17-18 0,-17 18 0,0-1 0,0 1 15,18-18-15,-18 18 0,0 17 16,0-18-16,0 1 0,0 0 16,0-1-16,-18-17 15,18 18-15,-17-18 0,-1 18 0,1-18 16,-1 0-16,18 17 0,-18-17 0,1 0 15,-1 0-15,0 18 0,1-18 0,-1 0 16,0 0-16,1 0 0,-1 0 16,0 0-1,18-18 17,0 1-17</inkml:trace>
  <inkml:trace contextRef="#ctx0" brushRef="#br0" timeOffset="151348.37">17780 17639 0,'0'0'0,"18"0"0,-1 0 16,1 0-16,0 0 0,-1 0 16,1 0-16,17 0 15,-17 0-15,-1 0 0,19 18 0,-1-18 0,-17 0 16,17 0-16,-17 0 0,17 0 0,-18 0 16,1 17-16,0-17 0,-1 0 15</inkml:trace>
  <inkml:trace contextRef="#ctx0" brushRef="#br0" timeOffset="151579.75">17780 17780 0,'0'18'15,"18"-18"-15,-1 0 0,1 0 0,0 0 16,-1 0-16,1 0 0,-1 0 0,1 0 0,0 17 16,-1-17-16,1 0 0,0 18 15,17-18-15,-17 0 0,-18 18 0,17-18 16,1 0-16,0 17 0,-1 1 16,1-18-16,-1 0 0,1 17 0,0-17 15,-1 0-15</inkml:trace>
  <inkml:trace contextRef="#ctx0" brushRef="#br0" timeOffset="152292.89">19103 17903 0,'0'-17'0,"0"34"0,18-34 0,-18-1 0,17 18 0,1-17 16,-18-1-1,17 18-15,-17-18 0,0 1 0,0-1 16,18 18-16,-18-18 0,0 1 0,0-1 16,0 0-16,0 1 0,0-1 0,0 1 0,0-1 15,0 0-15,-18-17 0,18 17 0,-17 18 16,17-17-16,-18 17 16,1 0-1,-72 53 1,72-18-1,-1 0-15,-17-17 0,35-1 0,-18 1 0,1 17 16,-1 1-16,0-1 0,-17 18 16,35-36-16,0 19 0,-18-36 0,18 17 0,0 1 15,0 0-15,0-1 0,18-17 16,0 0 0,-1 0-16,1 0 15,0 0-15,-1 0 0,1 0 0,-1-17 16,1 17-16,0-18 0,-1 0 0,19 18 15,-36-17-15,17-1 0,1 0 0,-18-17 0,18 35 0,-1-35 16,-17 17-16,18-17 0,-18 0 0,17 17 0,-17 0 16,0-17-16,0 0 0,0 0 0,18-1 15,0 19-15,-18-19 0,0 19 0,0-1 16,0-17-16,17 17 0,-17 1 16,0-1-16,0 0 0,0 1 0,0-1 15,0 0-15,0 36 63,0 176-48,0-106 1,0-52-16,0-1 0,0 18 0,0-36 0,0 19 16,0-19-16,0 19 0,0 16 0,0-16 0,0-1 15,0 0-15,0 1 0,0-19 0,0 1 0,0 17 16,0-17-16,18-18 0,-18 17 15,18-17 32,-1 0-47</inkml:trace>
  <inkml:trace contextRef="#ctx0" brushRef="#br0" timeOffset="152498.07">19438 17745 0,'0'17'31,"0"89"-15,0-71-16,0-17 16,0 0-16,0-1 0,0 1 15,0 0-15,0-1 0</inkml:trace>
  <inkml:trace contextRef="#ctx0" brushRef="#br0" timeOffset="153112.99">19791 17445 0,'0'18'15,"0"17"-15,17-18 16,-17 19-16,0-1 0,0 0 16,0-17-16,0 0 0,0-1 0,0 36 0,0-18 15,0-17-15,0 17 0,0 1 0,0 16 0,0 1 16,0-17-16,0-1 0,0-17 15,0-1-15,18 19 0,-18-19 16,35 1-16,-17 17 0,0-35 16,-18 18-16,17-18 0,1 0 0,0 0 15,-1 0-15,1 0 16,0 0-16,-1 0 0,1 0 16,-1 0-16,1 0 0,0 0 0,-1-36 15,1 36-15,0 0 0,-18-17 0,17-1 0,-17-17 16,18 17-16,-18 1 0,18-19 15,-18 19-15,17-19 0,-17 1 0,0 17 16,0-34-16,0 16 0,0 19 0,0-19 16,0 19-16,0-1 0,0 0 0,0-17 0,0 0 0,0 0 15,0 17-15,0-17 0,0 17 16,0 0-16,-17 1 16,17-1-16,0 36 62,0-1-62,0 1 0,0 17 0,0-17 16,0 17-16,0-17 0,0 0 0,0 34 0,0-34 15,0 17-15,0 1 0,0 17 0,0-18 0,0 0 16,17-17-16,1 17 0,-18-17 16,0 17-16,17-17 0</inkml:trace>
  <inkml:trace contextRef="#ctx0" brushRef="#br0" timeOffset="153335.39">20408 17974 0,'18'0'15,"-18"18"-15,0 17 16,0-17-16,17-1 15,-17 1-15,0 0 0,0-1 0,0 1 16,0-1-16,0 1 0,0 0 16,18-18-16,-18 17 0,0 1 15,0 0 1,0-1 0</inkml:trace>
  <inkml:trace contextRef="#ctx0" brushRef="#br0" timeOffset="153607.46">20884 18027 0,'0'0'0,"53"0"31,-35 0-31,0 0 0,-1 0 16,1 0-16,17 0 0,-17 0 15,-1 0-15,1 0 0,0 0 0,-1 0 16,1 0-16,0 0 16,-1 0-16</inkml:trace>
  <inkml:trace contextRef="#ctx0" brushRef="#br0" timeOffset="153821.88">21008 17868 0,'0'18'0,"0"-1"0,0 1 16,0 0-16,0-1 15,18-17-15,-18 18 0,0 0 0,0-1 16,0 1-16,17-18 0,-17 18 0,0-1 16,0 1-16,0 0 0,18-1 15,-18 1-15,0-1 16,0 1-16,17 0 16</inkml:trace>
  <inkml:trace contextRef="#ctx0" brushRef="#br0" timeOffset="154019.54">21414 17956 0,'17'0'15,"1"0"32,0 0-47</inkml:trace>
  <inkml:trace contextRef="#ctx0" brushRef="#br0" timeOffset="154171.95">21731 17992 0,'0'0'0,"35"0"15,-35 17 1,18-17-16,0 0 31,-1 18-15</inkml:trace>
  <inkml:trace contextRef="#ctx0" brushRef="#br0" timeOffset="154298.62">21960 18027 0,'18'0'0,"-36"0"0,54 0 16,-19 0 0,1 0 15</inkml:trace>
  <inkml:trace contextRef="#ctx0" brushRef="#br0" timeOffset="154609.85">22348 17939 0,'18'0'0,"0"0"16,-1 0-16,1 0 0,0 0 15,-1 0-15,1 0 0,17 0 0,1 0 16,-1 17-16,-18-17 0,1 0 0,0 0 16,17 0-16,-17 0 0,17 0 0,-17 0 15,-1 0-15,1 0 0,-1 0 16,1 0 15</inkml:trace>
  <inkml:trace contextRef="#ctx0" brushRef="#br0" timeOffset="154824.21">22737 17868 0,'-18'0'31,"18"18"-31,0-1 15,0 1-15,-18-18 0,18 35 16,0-17-16,0 0 0,0-1 0,0 1 16,0 0-16,0-1 0,0 1 0,0 0 15,0-1-15,0 1 16,0-1 0,0 1-16</inkml:trace>
  <inkml:trace contextRef="#ctx0" brushRef="#br0" timeOffset="155489.84">22983 18133 0,'0'-18'0,"0"36"0,18-36 0,-18 1 16,0-1-16,18 18 0,-1-18 16,-17 1-16,18 17 0,-18-18 0,0 0 15,0 1-15,18 17 0,-18-18 0,0 0 16,0 1-16,0-1 0,0 0 15,0 1-15,0-1 16,-18 18-16,18-17 0,-18 17 16,18-18-16,-17 18 15,-1 0 1,0 0-16,1 0 0,-1 0 16,18 18-16,-17-18 0,17 35 0,-36-18 15,36 1-15,-17-18 0,17 35 0,-18-17 16,18 0-16,-18 17 0,18-17 0,0-1 0,0 1 15,0 0-15,-17-18 0,17 35 0,0-18 16,0 1-16,0 0 0,0-1 0,0 1 16,17-18 15,1 0-31,0 0 16,-18-18-16,17 18 0,1-17 0,-18-1 0,18-17 15,-1 17-15,-17 1 0,18-1 0,-1 0 0,-17 1 16,0-19-16,18 19 0,-18-36 15,0 0-15,0 18 0,0-1 0,0 1 16,18 0-16,-18-1 0,0 19 0,0-18 16,0 17-16,0 0 0,0 1 15,0-1-15,0 36 63,0-1-63,0 1 0,0 0 15,0-1-15,0 1 0,0 17 0,0 18 16,0-18-16,0-17 0,0 17 0,0 0 0,0 18 16,0 0-16,0-17 0,0-19 0,0 1 0,0 0 0,0 17 15,0 0-15,17 0 0,-17-17 16,0 0-16,18 17 0,-18-17 16,18-36 30,-18 0-46</inkml:trace>
  <inkml:trace contextRef="#ctx0" brushRef="#br0" timeOffset="156095.22">23213 17886 0,'0'35'31,"0"-17"-31,17 17 0,-17 0 16,0-17-16,0 0 0,0-1 0,0 1 0,0 0 0,0 17 16,0-18-16,0 19 0,0-19 0,0 1 15,0 0-15,0-1 0,0 1 16,0 0-16,-17-18 47,17-18-47,0 0 0,0 1 15,0-1-15,0 0 0,0 1 16,0-1-16,17 0 0,-17-17 0,18 35 0,0 0 16,-1-17-16,-17-1 0,18 18 0,0 0 15,-1 0-15,-17-18 0,18 18 0,0 0 0,-1 0 16,1 0-16,-1 0 16,-17 18-16,18-18 0,-18 18 15,0-1-15,0 1 0,0-1 16,0 1-16,0 0 15,-18-18-15,18 17 0,-17-17 0,-1 0 16,18 18-16,-17-18 0,-1 0 16,18 18-1,0-1 48,0 1-63,18-18 15,-18 18-15,35-1 0,-18 1 0,1-1 16,-18 1-16,18-18 0,-18 18 0,35-1 0,-17 1 16,-1-18-16,1 18 0,17-18 0,-17 0 15,-1 0-15,19 17 0,-19-17 16,1 0-16,0 0 0,-1 0 16,-17-17-16,18 17 0,-18-36 15,0 19-15,18 17 0,-18-18 0,0 0 16,0-17-16</inkml:trace>
  <inkml:trace contextRef="#ctx0" brushRef="#br0" timeOffset="156606.16">23777 17762 0,'0'0'0,"0"18"47,0 0-47,0-1 0,0 1 0,0 0 0,0-1 16,0 18-16,0-17 0,0 35 0,0-18 15,0 1-15,0 17 0,0 17 16,0-52-16,0 17 0,18 0 0,-18-17 16,0 17-16,0-17 0,18-1 0,-18 1 15,17 0-15,-17-1 0,18 1 16,-1-18-16,-17 18 15,18-18-15,0 0 16,-1 0-16,1 0 16,0 0-16,-1-18 15,1 18-15,-18-18 0,18 18 0,-18-35 16,0 17-16,17 1 0,-17-1 0,18 1 0,-1-19 16,-17 19-16,18-19 0,-18 1 0,0 0 15,0 17-15,18-17 0,-18 0 0,0 17 16,0 0-16,0-17 0,0 0 15,0 17-15,0 0 0,0 1 0,0-1 0,0 1 16,0-1-16,0 0 0,0 1 16,0-1-16,0 0 0,0 1 15,0-1-15,0 0 0,0 1 16,-18 17 0</inkml:trace>
  <inkml:trace contextRef="#ctx0" brushRef="#br0" timeOffset="157399.44">24289 18080 0,'0'18'16,"0"-1"0,0 1-16,0-1 0,0 1 0,0 17 15,0-17-15,0 0 0,0-1 0,0 1 0,0 0 16,0 17-16,0-18 0,0 1 0,0 0 15,0-1-15,0 1 0,0 0 0,-18-1 0,18 1 16,0 0-16,0-1 0,0 1 16,0-36 31,-18 18-47,18-17 0,0-19 15,0 19-15,0-1 0,0-17 0,0 17 16,0 0-16,0 1 0,0-1 0,0-17 15,0 17-15,0 1 0,18-1 16,0 18-16,-18-18 0,17 1 16,-17-1-16,18 18 0,0 0 15,-1 0-15,1 0 0,0 0 16,-1 0-16,1 0 16,0 0-16,-1 0 0,-17 18 0,18-18 15,-1 17-15,1 1 16,-18 0-16,0-1 0,18-17 0,-18 18 15,0 0-15,0-1 16,-18 1-16,18-1 0,-18-17 16,1 0-16,17 18 0,-18-18 0,18 18 15,0-1-15,-17-17 0,17 18 94,17-18-94,-17 18 0,35-18 16,-35 17-16,18-17 0,0 18 15,-1 0-15,19-18 0,-19 17 0,19 1 16,-19-1-16,1 1 0,17-18 16,-17 18-16,-1-18 0,-17 17 0,18 1 15,0-18-15</inkml:trace>
  <inkml:trace contextRef="#ctx0" brushRef="#br0" timeOffset="158350.48">24271 18256 0,'18'0'63,"-1"0"-48,-17 18-15,36-18 0,-36 18 16,17-18-16,1 0 0,-18 17 15,18 1-15,-1-18 0,1 17 0,0-17 16,-1 18-16,1 0 0,-1-1 0,1 1 16,0-18-16,-1 18 0,1-1 0,-18 1 15,18-18-15,-1 18 0,1-18 0,0 0 16,-18 17-16,17-17 0,1 0 0,-1 18 16,1-18-16,-18 17 0,18-17 15</inkml:trace>
  <inkml:trace contextRef="#ctx0" brushRef="#br0" timeOffset="162914.06">21378 12629 0,'18'0'0,"0"0"0,-1 0 16,1 0-16,0 0 15,-1-17-15,1 17 16,-1-18-16,1 18 0,0 0 0,-1-17 16,1 17-16,0 0 0,17-18 0,-17 18 15,-18-18-15,17 1 0,18 17 0,-17-18 0,-18 0 16,18 18-16,-18-17 0,17 17 0,-17-18 0,18 18 0,0-18 15,-1 1-15,-17-18 0,0 17 16,18 0-16,-18-17 0,0 0 0,18-1 16,-18 19-16,0-1 0,0 0 15,0 1-15,0-1 0,0 1 16,-18 17-16,18-18 16,0 0-16,-18 18 93,18 18-77,0 0-16,-17-1 0,-19 1 0,36 17 16,-17-17-16,17-1 0,-18 1 0,18 0 0,0-1 15,0 1-15,-18 17 0,18-17 0,0 0 0,0 34 16,0-34-16,0 17 0,0 1 15,0-1-15,0-17 0,0-1 0,0 1 16,18-1-16,-18 1 0,18-18 0,-18 18 0,17-18 16,1 17-16,-18 1 0,18-18 15,-1 0-15,1 0 16,0 0-16,-1 0 16,1 0-16,17 0 0,0-18 0,-17 18 15,0 0-15,-1-17 0,1 17 0,17-18 0,-17 18 16,0 0-16,-18-18 0,17 18 0,1-17 15,-18-1 1</inkml:trace>
  <inkml:trace contextRef="#ctx0" brushRef="#br0" timeOffset="165066.79">24836 12400 0,'-18'0'32,"0"0"-17,1 0 1,-1 0-1,-35 0 1,35 0-16,1 0 16,-1 0-16,18 18 0,-17-18 0,17 17 0,-18 1 15,0-18-15,1 18 0,-1-1 0,18 1 16,-18 0-16,1-1 0,-1 19 0,18-19 16,-18 1-16,1 35 0,-1-36 15,18 1-15,0 17 0,0-17 0,0 0 16,0-1-16,0 1 0,18-18 15,-1 0 1,1 0-16,0 0 0,-18-18 0,17 18 16,1 0-16,0-17 0,-1 17 0,-17-18 0,18 18 15,17-18-15,-35 1 0,18 17 16,-18-18-16,17 18 0,1-18 0,0 1 0,-18-1 16,17 0-16,1 1 0,0-1 0,-1 1 15,-17-1-15,18 0 0,0 1 0,-18-19 16,17 19-16,-17-1 0,18 0 15,-18 1-15,0-1 0,0 36 79,0-1-79,0 1 15,0 17-15,0-17 0,0 0 0,0-1 0,0 1 16,0 17-16,0-17 0,0-1 15,0 1-15,0 0 0,0-1 0,0 19 16,0-19-16,0 1 0,17 0 16,-17-1-16,0 1 0,0-1 15,18-17-15,0 0 16,-1 0-16,1 0 16</inkml:trace>
  <inkml:trace contextRef="#ctx0" brushRef="#br0" timeOffset="165381.01">25047 12577 0,'18'-18'31,"17"18"-31,0 0 0,-17 0 16,0 0-16,-1 0 0,1 0 0,17 0 15,-17 0-15,0 0 0,17 0 0,-18 0 16,1 0-16,0 0 0,-1 0 16,1 0-16,-18 18 15,18-18-15,-18 17 0,17-17 0,1 0 16,0 0-16,-1 0 0,1 0 15</inkml:trace>
  <inkml:trace contextRef="#ctx0" brushRef="#br0" timeOffset="165594.45">25471 12524 0,'-18'0'47,"18"17"-47,-18-17 15,18 18-15,0 0 0,-17-1 0,17 1 16,-18-18-16,18 17 16,0 1-1,-18-18-15,18 18 0</inkml:trace>
  <inkml:trace contextRef="#ctx0" brushRef="#br0" timeOffset="166453.15">25506 12488 0,'-18'0'31,"18"18"-31,0 0 16,0-1-16,0 1 16,0 0-16,0-1 0,-17 1 15,17-1-15,0 19 0,0-19 0,0 1 0,0 0 16,-18-1-16,18 1 0,-18 0 15,18 17-15,0-18 0,-17 1 16,-1-18 62</inkml:trace>
  <inkml:trace contextRef="#ctx0" brushRef="#br0" timeOffset="167100.54">25506 13018 0,'17'0'0,"19"0"16,-19 0-1,19-18-15,-19 18 0,1-18 16,17 18-16,-17 0 0,-18-17 0,18 17 16,-1-18-16,1 18 0,-18-18 0,35 1 15,-17 17-15,17-18 0,-35-17 16,35 17-16,1-35 16,-19 18-16,1-18 0,-1 0 15,-17 18-15,18 0 0,-18-1 16,18-17-16,-18 36 15,0-1-15,0-17 0,0 17 0,0-17 16,0 17-16,0 1 0,0-1 0,0 0 16,0 1-16,0-1 15,-18 18 32,0 0-47,1 0 16,-54 124-1,54-107 1,17 18-16,0-17 0,0 17 16,0 1-16,0-19 0,0 19 0,0-1 15,0-18-15,0 19 0,0-19 16,0 1-16,0 0 0,17-1 0,1 1 0,-18 0 16,18-1-16,-1 18 0,1-35 15,-1 18-15,1-18 16,0 0-16,-1 0 15,1 0-15,0 0 16,-1 0 0,1 0-1,0 0 1,-1 0-16,1 0 16,35-53-1,-53 36-15,0-1 16,17 18-16</inkml:trace>
  <inkml:trace contextRef="#ctx0" brushRef="#br0" timeOffset="167704.87">26300 12383 0,'0'17'32,"0"36"-32,0-18 15,0 18-15,0 18 16,0-1-16,0-34 0,0 17 16,0-18-16,0 0 0,-18 0 15,18-17-15,0 0 0,0-1 16,0 19-16,0-19 15,-18-17 17,18-17-32,0-1 15,0 0-15,0 1 0,0-1 0,18 0 16,0-35-16,-18 36 16,17-18-16,1 17 0,-18-17 15,0 17-15,18 0 0,-1 18 16,-17-35-16,18 35 15,-1 0-15,1 0 16,0 0-16,-18 18 16,17-18-16,1 0 0,-18 17 0,0 1 15,18 0-15,-1 17 0,19-17 16,-36 17-16,17 0 0,-17-17 16,18-1-16,-18 1 15,0 0-15,-18-1 16,1 1-16,-1-18 0,-17 18 15,-1-18-15,19 0 16,-19 0-16,19 17 16,-1-17-16,1 0 0,-1 0 0,0 0 0,1 18 15,-1-18-15,18 18 16,-18-18 0</inkml:trace>
  <inkml:trace contextRef="#ctx0" brushRef="#br0" timeOffset="168297.89">25259 12559 0,'18'0'62,"-1"0"-46,1 0-16,-1 18 0,36-1 15,-35-17-15,0 0 0,-1 0 0,1 0 0,35 18 0,0-18 16,-36 0-16,36 17 0,-35-17 0,0 0 0,17 0 16,-17 0-16,-1 0 0,18 0 15,-17 0-15,0 0 0</inkml:trace>
  <inkml:trace contextRef="#ctx0" brushRef="#br0" timeOffset="168651.11">25329 12330 0,'0'17'63,"0"1"-47,18-18-16,-18 18 0,18-18 0,-18 17 15,0 1-15,17-18 0,-17 17 16</inkml:trace>
  <inkml:trace contextRef="#ctx0" brushRef="#br0" timeOffset="169196.16">25523 12365 0,'0'18'47,"0"17"-31,0-18-16,-17-17 0,17 18 0,0 0 0,0-1 15,0 1-15,-18 17 0,18-17 0,0 17 16,0-17-16,0 17 0,-17-17 16,17-1-16,0 1 0,0 0 15,0-1-15,0 1 0,-18 0 0,18-1 16,0 1-16,0-1 0,0 1 0,0 0 16,0-1-16,0 1 15</inkml:trace>
  <inkml:trace contextRef="#ctx0" brushRef="#br0" timeOffset="176111.88">24818 14393 0,'0'-17'15,"0"-1"-15,0 0 0,-18 18 16,18-17-1,-17 17-15,17-18 0,-18 18 0,18-17 16,-18 17-16,1 0 16,-1 0-16,0 0 15,1 0-15,-1 0 16,1 17-16,-19 1 0,19-1 16,-19 1-16,19 0 0,17-1 0,-18-17 0,0 18 15,1-18-15,-1 35 0,-17 1 0,35-19 16,-18 1-16,18-1 0,0 1 0,0 0 15,0-1-15,0 1 0,0 0 16,0 17-16,18-35 0,0 0 0,-18 18 16,17-1-16,1-17 0,-18 18 0,17-18 15,1 0-15,-18 17 0,18-17 0,-1 0 16,1 0-16,0-17 16,-1-1-16,1 18 0,0-17 0,-18-1 0,17 0 15,1 18-15,-1-17 0,1-1 0,17 0 16,-35 1-16,18 17 0,-18-18 0,18 18 15,-1-18-15,1 18 16,0 0 93</inkml:trace>
  <inkml:trace contextRef="#ctx0" brushRef="#br0" timeOffset="176431.98">24994 14464 0,'0'18'31,"0"-1"-15,0 1-16,0-1 0,0 1 0,0 17 15,0-17-15,0 0 0,0-1 16,0 1-16,0 0 0,0-1 0,-17-17 0,17 18 0,0 17 15,0 0-15,0-17 0,0 0 16,0-1-16,0 1 16</inkml:trace>
  <inkml:trace contextRef="#ctx0" brushRef="#br0" timeOffset="176747.13">25206 14517 0,'0'0'0,"18"0"0,-1 0 16,1 0-16,0 0 16,-1 0-16,1 0 0,-1 0 15,19 0-15,-1 0 0,-17 0 16,35 0-16,-36 0 0,36 0 0,0 17 16,-18-17-16,1 0 0,-19 0 15,1 0-15,0 0 0</inkml:trace>
  <inkml:trace contextRef="#ctx0" brushRef="#br0" timeOffset="176982.14">25594 14429 0,'-18'17'32,"1"-17"-32,17 18 0,0 0 15,0-1-15,0 1 0,0-1 16,0 1-16,-18 0 0,18-1 16,0 1-16,0 0 0,0-1 15,-18 1-15,18 0 0,-17-18 16,17 17-16,0 1 0,0-1 0,0 1 0</inkml:trace>
  <inkml:trace contextRef="#ctx0" brushRef="#br0" timeOffset="177447.17">25629 14940 0,'0'0'16,"18"18"-16,0-18 0,-1 0 15,1 0-15,0 0 0,-1 0 0,1 0 16,-1 0-16,19 0 0,-19-35 15,19 17-15,-1 18 0,-17-18 16,17-17-16,0 17 0,-17 1 16,17-1-16,0-17 0,-17-1 15,0 1-15,-1 0 0,1 0 16,-18-1-16,0-34 0,0 17 16,17 18-16,-17-18 0,0 0 15,0 35-15,0-17 0,0 0 16,0 17-16,0 0 0,0 36 47,0 0-32,-17 17-15,17 0 16,-18-17-16,18 17 0,-17 0 0,17-17 0,-18 35 16,18 0-16,-18 17 0,18-17 15,0 18-15,0-18 0,0 0 16,0 0-16,0-18 0,0-17 15,0-1-15,0 1 0,0-1 16,18-17-16,0 0 31,-18-17 1,17 17-32,-17-18 0</inkml:trace>
  <inkml:trace contextRef="#ctx0" brushRef="#br0" timeOffset="178091.75">26441 14711 0,'17'-18'15,"-17"1"1,0-1-16,0 0 16,0 1-16,-17 17 31,-1 0-16,0 17-15,1 1 0,-1 0 16,1-18-16,-19 35 0,19 0 16,-19 18-16,19-35 0,-1 52 15,18-34-15,0-19 0,0 1 16,0-1-16,18-17 16,-1 0-16,1 0 15,0 0-15,-18-17 0,35 17 0,0-35 16,0-1-16,1 19 0,-1-19 0,0-17 15,-17 0-15,-18 1 16,0-19-16,0 53 16,0-35-16,0 18 0,0 0 15,0 17-15,0 1 0,0-1 16,0 36 31,0-1-32,0 19-15,-18-1 0,18 18 16,-17-18-16,17 18 16,-18 0-16,18-36 0,0 1 0,0 17 15,0 1-15,0-19 0,0 1 0,0 0 16,0-1-16,0 1 0,0 0 16</inkml:trace>
  <inkml:trace contextRef="#ctx0" brushRef="#br0" timeOffset="178297.24">26635 14834 0,'0'0'0,"0"18"16,0 0-1,0-1-15,0 1 0,0 0 16,0-1-16,0 18 0,0-17 15,0 0-15,0-36 47</inkml:trace>
  <inkml:trace contextRef="#ctx0" brushRef="#br0" timeOffset="178548.53">26811 14552 0,'18'0'0,"-36"0"0,53 0 16,-17 18-16,0-18 15,-1 17-15,-17 1 0,18 0 0,0-1 16,-18 1-16,35 17 0,-17 0 16,-18-17-16,17 0 0,-17 17 15,0-17-15,18 17 0,-18-17 0,0-1 0,0 19 16,0-1-16,0 18 0,-18-18 15,18 0-15,-35 18 0,17-18 16,1 1-16,17-19 0,-36 1 16,36 0-16,-17-1 0,-1-17 0,-17 18 15,-1 0-15,1-18 0,-35 0 16,34 0-16</inkml:trace>
  <inkml:trace contextRef="#ctx0" brushRef="#br0" timeOffset="179197.46">23918 14252 0,'-17'0'47,"-1"0"-32,18 18-15,-35 17 16,17-17-16,1-1 0,17 19 0,-18-19 16,0 19-16,18-19 0,0 1 0,-17 0 15,17-1-15,0 1 0,0-1 0,0 1 16,0 17-16,0-17 0,0 0 15,0 17-15,0-17 0,0-1 16,17-17-16,1 18 0,-18-1 16,18 1-16,-1-18 15,-17 18-15,35-1 0,-17 1 0,17 0 16,-17-18-16,0 17 0,17 1 0,18-18 16,-18 35-16,36-35 0</inkml:trace>
  <inkml:trace contextRef="#ctx0" brushRef="#br0" timeOffset="180087.64">27358 14623 0,'-18'35'0,"36"-70"0,-36 88 15,1-36-15,-19 71 16,36-52-16,0-19 0,0 19 0,0-19 0,0 1 16,0 17-16,0-17 0,18 17 0,0-17 15,-18-1-15,17-17 0,-17 18 0,18-18 16,0 0-16,-1 0 16,1 0-16,-1 0 15,19 0-15,-19 0 0,1 0 16,0 0-16,-1 0 0,1-18 15,-18 1-15,18 17 0,-18-18 16,17 0-16,-17 1 0,18-1 0,0 1 16,-18-1-16,0 0 0,0-17 0,0 17 15,0-17-15,0 0 0,0-1 0,17 19 16,-17-1-16,0 1 0,0-1 0,0 0 16,0 36 30,0 158-30,0-123 0,0-17-16,0-1 0,0-18 15,0 1-15,0 17 0,0-17 0,0 0 0,0 17 16,0-17-16,0-1 0,18-17 16,-18 18-1,35-18-15</inkml:trace>
  <inkml:trace contextRef="#ctx0" brushRef="#br0" timeOffset="180293.11">27852 15046 0,'17'0'32,"-17"18"-17,0-1-15,0 1 0,0 17 16,0-17-16,0-1 15,0 54 1,0-53 0,0-1-16,0 1 0,0 0 15,-17-1-15,17 1 0,-18-18 0</inkml:trace>
  <inkml:trace contextRef="#ctx0" brushRef="#br0" timeOffset="180926.69">23566 15663 0,'17'0'47,"1"0"-47,-1 0 16,36 0-16,-17 0 0,-19 0 0,19 0 15,-19 0-15,71 0 0,-70 0 0,0 0 0,17-17 16,-17 17-16,35 0 0,-36 0 16,1 0-16,-1 0 0</inkml:trace>
  <inkml:trace contextRef="#ctx0" brushRef="#br0" timeOffset="181210.75">23954 15469 0,'0'18'31,"-36"53"-16,36-54-15,-17-17 16,17 35-16,0 1 0,0-19 0,0 1 16,0 17-16,0-17 0,0 0 0,0 17 15,-18-18-15,18 1 16</inkml:trace>
  <inkml:trace contextRef="#ctx0" brushRef="#br0" timeOffset="181431.16">24430 15752 0,'0'0'15,"18"0"-15,-1 0 0</inkml:trace>
  <inkml:trace contextRef="#ctx0" brushRef="#br0" timeOffset="181595.72">24853 15787 0,'0'0'0,"18"0"0</inkml:trace>
  <inkml:trace contextRef="#ctx0" brushRef="#br0" timeOffset="181761.28">25100 15787 0,'0'0'16,"18"0"-16,-18 17 62,70-17-46</inkml:trace>
  <inkml:trace contextRef="#ctx0" brushRef="#br0" timeOffset="181955.03">25506 15822 0,'17'0'0,"-34"0"0,52 0 16,-17 0-16,17 0 0,-17 0 0,-1 0 15,19 18-15,-1-18 0,0 17 16,-17-17-16,17 0 0,-17 18 0,-1-18 16,54 18-16,-53-18 15,17 0-15,0 0 0,-17 0 16,-1 0-16,1 0 0,0 0 16</inkml:trace>
  <inkml:trace contextRef="#ctx0" brushRef="#br0" timeOffset="182210.59">25947 15752 0,'-18'0'31,"18"17"-31,0 1 15,0-1-15,0 1 0,0 17 16,0 1-16,0-1 0,0-17 16,0-1-16,0 1 15,0-1-15,-17-17 0,17 18 16</inkml:trace>
  <inkml:trace contextRef="#ctx0" brushRef="#br0" timeOffset="182710.36">27023 15752 0,'0'0'0,"-18"0"16,1 0-1,-54 35 1,36-18-16,17 1 16,0 17-16,-17 1 0,17 17 15,1-36-15,17 18 16,-18-17-16,18 17 0,0-17 0,-17 0 16,17-1-16,0 19 0,0-19 15,0 1-15,0 0 0,0-1 0,17 1 16,-17-1-16,18 1 0,-1 0 15,1-1-15,0-17 0,-1 0 0,19 18 16,-19-18-16,1 0 0,17 0 16,1 0-16,-1 0 0,-18 0 0,1 0 15,17 0-15,-17 0 0,0 0 16,-1-18-16,-17 1 0,18 17 16,-18-18-16</inkml:trace>
  <inkml:trace contextRef="#ctx0" brushRef="#br0" timeOffset="183271.86">27217 16016 0,'0'53'16,"0"-18"-16,0-17 0,0 0 15,0-1-15,0 1 0,0 35 16,0-36-16,0 1 0,0 17 0,0-17 16,0 0-16,0-1 0,0 1 0,0 0 15,0-1-15,0 1 16,-18-18 0,18-18 15,0 1-31,0-1 15,0 0-15,0 1 0,18 17 0,-18-18 16,35 0-16,-35 1 0,18 17 0,-1 0 0,-17-18 16,36 18-16,-1 0 0,-17 0 15,-1-18-15,1 18 0,-1 0 16,1 0 15,-18 18-31,0 0 16,-18-18-16,1 0 15,17 17-15,-18-17 0,1 0 0,-1 18 16,0 0-16,18-1 16,0 1-16,0 0 15,0-1-15,0 1 16,0-1-16,0 1 0,0 0 16,18-18-16,-18 17 15,18-17-15,-1 0 0,1 18 16,-1-18-16,1 0 15,-18 18-15,18-18 0</inkml:trace>
  <inkml:trace contextRef="#ctx0" brushRef="#br0" timeOffset="183512.22">27570 16351 0,'0'0'0,"70"0"32,-52-17-32,17 17 0,-17 0 0,-1 0 15,1 0-15,0 0 0,-1 0 16,1 0-16,0 0 0,-1 0 0,1 0 16,-1 0 15,1 0 0,0-18-31</inkml:trace>
  <inkml:trace contextRef="#ctx0" brushRef="#br0" timeOffset="183682.51">27869 16193 0,'-17'17'16,"17"1"-1,0-1-15,0 1 0,0 0 16,0-1-16,0 1 16,0 0-16,-18-1 15,18 1-15,0 0 16,0-1-16,-17-17 0</inkml:trace>
  <inkml:trace contextRef="#ctx0" brushRef="#br0" timeOffset="184194.12">27799 16669 0,'70'0'16,"-52"0"-1,0 0-15,-1 0 0,1-36 16,17 36-16,-17 0 0,-18-17 0,18 17 0,-1 0 16,1-18-16,17 18 0,-17-17 0,17 17 15,-17-18-15,17 18 0,-17-18 16,17 1-16,0 17 0,-17-18 0,17 0 15,-17 1-15,-1 17 0,-17-18 0,36-17 0,-19 17 16,1-35-16,0 18 0,-18 0 16,17 17-16,-17 0 0,0 1 0,0-36 0,0 18 15,0-1-15,0 1 0,0-36 16,0 36-16,0 18 0,0-1 0,0-17 16,0 17-16,0 0 0,0 1 15,-17 17 1,-1 0-1,0 53 1,18-36-16,-17 19 16,17-1-16,0 0 0,0 0 0,-18 1 15,18-1-15,0-17 0,0-1 0,0 19 16,0-19-16,0 1 0,0 17 0,-18 0 0,18 1 16,0-19-16,0 1 0,0 0 0,0 17 0,0-18 15,18-17-15,-18 36 0,0-19 0,0 1 16,18-18-16,-18 18 15,0-1-15,17 1 16,1-18 15,0 0-15,-1 0-16,1 0 0,-1 0 16,1 0-16</inkml:trace>
  <inkml:trace contextRef="#ctx0" brushRef="#br0" timeOffset="184835.45">28840 16457 0,'0'0'0,"0"-18"15,0 1-15,-18 17 16,0-18-16,1 18 47,-54 71-31,71-54-16,-18 1 0,18 17 15,-17 1-15,17-19 0,0 1 16,0-1-16,0 1 0,0 0 15,0-1-15,0 1 16,17-18-16,1 0 0,0 0 16,-1 0-16,1 0 0,0 0 0,-1 0 15,1 0-15,-18-18 0,18 18 0,-18-17 0,17-1 16,1 18-16,0-18 0,-1-17 0,-17 18 16,18-1-16,-18 0 0,17-17 0,-17 17 15,18-17-15,-18 17 0,0-17 16,0 0-16,0 0 0,0 17 0,0-17 15,0-1-15,0 19 0,0-1 0,0 1 16,0-1-16,0 36 47,0-1-31,0 1-16,0-1 0,0 19 0,0-19 15,0 19-15,-18-19 0,18 19 0,0 16 16,0-34-16,0 17 0,0-17 15,0 0-15,0-1 0,0 19 0,0-1 0,0-18 16,0 19-16,0-19 0,18 1 0,-18 0 16,0-1-16,0 1 0,0 0 15,0-1-15,18-17 0,-1 0 32,1 0-17,0 0-15</inkml:trace>
  <inkml:trace contextRef="#ctx0" brushRef="#br0" timeOffset="185435.22">29157 16510 0,'0'18'0,"0"-1"16,-18 1-16,18 17 0,0-17 15,0-1-15,0 1 0,0 17 0,0-17 16,0 0-16,0-1 15,0 1 17,-17-18-1,17-18-31,0 1 0,0-1 0,0 0 16,0 1-16,0-1 0,17 0 0,-17 1 15,18 17-15,-18-18 0,18 1 0,-1-1 16,1 18-16,0-18 0,-1 18 0,-17-17 15,18 17-15,0 0 16,-1 0-16,-17 17 16,0 1-1,0 0-15,0-1 16,0 1-16,0-1 0,0 1 0,0 0 16,0-1-16,0 1 0,-17-18 0,17 18 15,-18-18 1,0 0-16,1 0 15,-1 0-15,0 0 16,1 0-16,-1 0 0,36 0 47,-18 17-47,17-17 0,1 0 16,-18 18-16,35 0 0,-17-18 15,0 17-15,17 1 0,-18 0 0,1-1 16,0 1-16,17-18 0,-35 17 15,18-17-15,-18 18 0,17-18 0,1 0 0,-18 18 16,18-18-16,-1 0 31,1 0-15,0 0-16,-18-36 0</inkml:trace>
  <inkml:trace contextRef="#ctx0" brushRef="#br0" timeOffset="185703.47">29616 16492 0,'17'0'16,"1"36"0,0-19-16,-18 1 0,0 17 0,17-17 15,-17-1-15,0 1 0,0 17 0,18-17 16,-18 0-16,0 17 0,0-17 0,18 17 15,-18-17-15,0-1 0,0 1 0,0 17 16,17-17-16,-17-1 0,0 19 16,0-19-16,0 1 0,-17-18 0,17 18 15,-18-1-15,0 1 0,1-1 0,-19 1 16,36 0-16,-17-1 0,-19 1 0,19-18 0,-36 18 16,18-1-16,17-17 0,-17 0 15,17 0-15</inkml:trace>
  <inkml:trace contextRef="#ctx0" brushRef="#br0" timeOffset="186373.15">26741 15769 0,'-53'0'31,"17"18"-31,1-1 0,17 1 16,-17 0-16,18-1 0,17 1 0,-18 0 16,-35 17-16,35 18 15,18-36-15,-17 19 0,-1-19 0,18 19 16,0-19-16,0 1 0,0 0 0,0-1 16,0 1-16,0 0 0,0-1 0,0 18 15,18-17-15,-18 0 0,17-1 0,1 19 16,0-19-16,-1 19 0,1-19 15,17 1-15,-17-18 0,-1 35 0,1-35 0,35 18 0</inkml:trace>
  <inkml:trace contextRef="#ctx0" brushRef="#br0" timeOffset="187261.78">30021 16457 0,'0'18'16,"0"-1"-16,0 1 0,0 0 16,0-1-16,0 1 0,0 0 0,0-1 15,0 1-15,0 17 0,0-17 16,0-1-16,0 1 0,0 0 0,0-1 0,0 1 15,0 17-15,0-17 0,0 0 0,0-1 16,0 1-16,18-1 0,-18 1 16,0 0-16,18-18 0,-18 17 0,17-17 15,-17 18-15,18-18 0,-18 18 16,18-18-16,-1 0 16,1 0-16,0 0 15,-1 0-15,-17-18 0,18 18 16,-1-18-16,-17 1 0,18-1 0,-18 0 0,18-34 15,-1 34-15,1 0 0,0-17 16,-1 0-16,-17 17 0,18 0 0,0 1 16,-1-1-16,-17 0 0,18 18 0,-18-17 15,0-1-15,17 18 0,-17-17 0,0-1 16,0 0 0,0 1-16,0-1 15,0 0 16,0 36 1,0 0-32,0-1 0,0 1 0,0 0 15,0-1-15,0 18 0,0-17 0,0 0 16,0 17-16,0-17 0,0 17 0,0-17 16,0 17-16,0-17 0,0-1 0,0 1 15,18-1-15,0-17 47,-1 0-47,1 0 0,0 0 0</inkml:trace>
  <inkml:trace contextRef="#ctx0" brushRef="#br0" timeOffset="187921.67">30639 16739 0,'17'36'16,"1"-19"-16,-18 1 15,0 17-15,0-17 0,0 17 0,18-17 16,-18 17-16,0-17 0,0-1 0,0 1 16,0 0-16,17-18 0,-17 17 0,0 1 15,0-1 1,0 1-1,0-36 32,0 1-31,0-1-16,0 1 0,18-1 16,-18 0-16,0 1 0,18-1 0,-18 0 0,17 1 15,-17-1-15,18 18 0,-18-18 0,18 18 16,-1 0-16,-17-17 0,18 17 15,-1 0-15,1 0 16,0 0-16,-1 0 16,-17 17-1,0 1 1,0 0-16,0-1 16,-17-17-16,-1 0 15,-17 18 1,17-18-16,1 0 15,17 18-15,-18-18 0,0 0 16,1 0-16,-1 0 16,18 17 15,0 1-31,0 0 16,0-1-16,0 1 0,18-18 15,-18 17-15,17-17 0,1 18 0,17-18 16,-35 18-16,18-18 0,-1 0 0,1 0 0,0 17 15,-1-17-15,1 18 0,17-18 0,1 0 16,-19 0-16,1 0 0,-1 0 0,1 0 16,0 0-1,-1 0-15</inkml:trace>
  <inkml:trace contextRef="#ctx0" brushRef="#br0" timeOffset="192487.77">27234 9843 0,'0'17'31,"0"1"-31,18-18 15,-18 17-15,35-17 16,-35 18-16,36-18 0,-1 18 0,18-1 16,-18-17-16,36 0 15,-18 0-15,-18 0 0,18 0 16,0-17-16,-36-1 16,1 0-16,0-17 0,-1 35 0,-17-35 15,0 17-15,0-17 0,0 0 16,0 17-16,-17-17 15,-1 17-15,0 0 0,-17 1 16,0-1-16,35 1 0,-53 17 16,35-18-16,1 18 0,-19-18 0,-17 18 15,36 0-15,-1 0 16,0 18-16,-17 0 16,18-1-16,-1 18 0,0 1 15,1-1-15,-1 18 0,18 0 16,0 0-16,0-36 0,0 36 15,0 0-15,18-17 16,-1 16-16,1-34 0,0 17 16,17-17-16,0 0 0,0-1 15,-17 1-15,0-18 16,-1 0-16,19 18 0,-1-18 16,18 0-16,-18 0 0,0-18 15,18 0-15,-17 1 0,-1 17 16,-18-18-16,1 0 15</inkml:trace>
  <inkml:trace contextRef="#ctx0" brushRef="#br0" timeOffset="193096.57">27958 9895 0,'0'0'0,"0"18"31,0 0-15,0 35-16,0-18 16,0 18-16,0-18 0,0 0 15,0 1-15,0-1 16,-18-35-16,18 35 0,0-17 16,-18-1-16,1-17 46,17-17-46,0-18 0,0 17 16,0-17-16,17 17 16,1-17-16,0 17 0,-1 18 15,19-18-15,-1 18 0,0-17 16,0 17-16,1 0 0,-1 0 16,-17 0-16,-1 0 15,-17 17 16,-17-17-15,-19 18-16,19-18 16,-1 18-16,0-18 0,18 17 0,-17-17 0,-1 0 15,18 18-15,0 0 47,0-1-31,18 1-16,-18 0 0,35 17 15,0 0-15,-17 0 16,0-17-16,-18 0 0,17-1 0,1 19 16,-18-19-16,18 1 0,-1 17 15,1-17-15,-18-36 47,17 1-31,-17-1-16</inkml:trace>
  <inkml:trace contextRef="#ctx0" brushRef="#br0" timeOffset="193320.65">28469 10037 0,'18'0'0,"-1"-18"16,1 18-1,0 0-15,-1 0 0,1 0 16,0 0-16,-1 0 0,1 0 0,0 0 16,-1 0-16,1 0 0,-1 0 15,1 0 1</inkml:trace>
  <inkml:trace contextRef="#ctx0" brushRef="#br0" timeOffset="193524.16">28381 10195 0,'0'18'16,"18"-18"-16,-1 0 16,1 0-16,0 0 0,-1 0 0,18 0 15,-17 18-15,0-18 0,-1 0 0,19 0 0,-19 0 16,19 17-16,-19-17 15,-17 18-15,18-18 0,-1 17 16,1 1-16,0-18 0,-1 0 16,-17 18-16</inkml:trace>
  <inkml:trace contextRef="#ctx0" brushRef="#br0" timeOffset="196544">29704 9790 0,'-18'0'62,"1"0"-46,-1 0-16,0 0 0,18 17 16,-17-17-16,-1 0 0,18 18 0,-18-18 0,18 18 0,-17-18 15,-1 35-15,1-18 0,-1 1 0,18 0 16,-18 17-16,1-35 0,-1 18 0,0-1 15,1 36-15,17-35 0,0-1 0,-18 1 0,0 0 16,18-1-16,0 1 0,0 0 0,0-1 16,0 1-16,0 0 0,18-1 15,-18 1-15,18-1 0,-1 1 0,1 0 16,0-1-16,-1 1 0,1-18 0,0 0 16,-1 18-16,1-18 0,17 17 0,0-17 15,-35 18-15,18-18 0,17 0 0,-17 0 0,0 0 16,17 18-16,-18-18 0,1 0 15,-18-18 1,0 0 0,0 1-16,18 17 0,-18-18 0,17 0 15,-17-17-15,18 35 0,-18-18 0,0 1 0,18-18 16,-18 17-16,17 0 0,1 1 16,-18-1-16,0 0 0,0 1 15,0-1 1,0 36 31,0-1-47,0 1 0,0 0 15,0-1-15,-18 19 0,18-19 0,0 18 16,0 1-16,0-19 0,0 1 0,-17 17 16,17 1-16,0-1 0,0-17 0,0-1 15,0 18-15,0-17 0,-18-18 0,18 18 0,0 17 16,0-17-16,0-1 15,0-34 64,53-160-64,-35 142-15,-1 0 16,1-1-16,-18 19 0,17-1 0,1 0 15,0 18-15,-1-17 0,1 17 47,-18 17-47,18-17 16,-18 18-16,0 0 0,0-1 16,0 1-16,0 0 0,0-1 15,-18-17-15,18 18 0,-18-18 0,1 18 0,-1-18 16,0 0-16,1 17 0,-1 1 15,1 0-15,-1-18 0,18 17 0,-18-17 16,18 18 47,18-1-63,-18 1 0,18-18 0,-18 18 15,17-1-15,1 19 0,17-19 0,-17-17 16,35 53-16,0-35 0,-36-1 0,54 1 15,-36 0-15,18 17 0,-18-17 16,-17-18-16,35 35 0,-36-35 0,1 18 0,17-18 16,1 17-16,-1-17 0,-17 0 15</inkml:trace>
  <inkml:trace contextRef="#ctx0" brushRef="#br0" timeOffset="197645">28134 9984 0,'18'17'0,"-1"-17"0,1 0 15,0 0 48,-18 18-32,0 0-15,0-1-1,0 1-15,0-1 0,0 1 16,0 0-16,0-1 0,0 19 16,0-1-16,0 0 15,0-17-15,0-1 0,0 1 0,-18 17 16,18 1-16,-18-19 0,18 1 0,0 17 16,0-17-16,0 0 15,-17-18 16,17-18-15,0 0-16,0-17 0,0 17 0,0 1 0,0-19 16,0 19-16</inkml:trace>
  <inkml:trace contextRef="#ctx0" brushRef="#br0" timeOffset="197828.54">28152 9719 0</inkml:trace>
  <inkml:trace contextRef="#ctx0" brushRef="#br0" timeOffset="198422.39">29986 10283 0,'0'18'31,"0"0"-31,0-1 16,0 1-16,0 0 0,0 17 15,0 0-15,0-17 0,0 0 0,0 34 16,0-34-16,18 35 0,-18-35 0,0-1 16,0 1-16,0 0 0,0-1 0,0 1 15,0-1-15,0 19 0,0-19 0,0 1 16,0-36 46,0 1-62,0-1 0,0 0 16</inkml:trace>
  <inkml:trace contextRef="#ctx0" brushRef="#br0" timeOffset="198607.93">30039 10037 0</inkml:trace>
  <inkml:trace contextRef="#ctx0" brushRef="#br0" timeOffset="199068.66">30304 10407 0,'17'0'15,"1"0"-15,0 0 0,-1 0 0,1 0 0,17 0 16,-17 0-16,35 0 0,-18 18 16,0-18-16,-17 17 0,-1-17 0,1 18 0,0-18 15,17 18-15,-17-18 0,-1 0 16,1 0 0</inkml:trace>
  <inkml:trace contextRef="#ctx0" brushRef="#br0" timeOffset="199275.11">30621 10266 0,'-35'0'31,"35"35"-31,0-17 0,0-1 16,0 1-16,-18 17 0,18-17 0,0 17 15,0 1-15,0-19 0,0 36 16,0-35-16,0-1 0,0 1 0,0 17 16,0-17-16,0 0 0</inkml:trace>
  <inkml:trace contextRef="#ctx0" brushRef="#br0" timeOffset="199745.85">30921 10689 0,'18'0'0,"52"-53"31,-52 53-31,17-17 0,0-19 16,-35 19-16,36-1 0,-1-17 0,-17 35 0,-1-18 0,18-17 15,-17 35-15,17-35 0,1-1 0,-19 19 0,-17-1 0,36-17 16,-19 17-16,1 0 0,0-17 0,17 18 16,-35-19-16,17 1 0,-17 17 15,0 1-15,0-19 0,18 19 0,-18-18 16,0 17-16,0-17 0,0-1 15,0 19-15,0-1 0,0 0 16,-18 1-16,18-1 0,-17 1 0,-1-1 16,1 18 31,17 35-47,-18 0 15,18-17-15,0 17 0,-18-17 0,1 17 16,17-17-16,0 17 0,-18 18 0,18 0 0,0 0 15,0 0-15,0-18 0,0 18 0,0 0 16,0 0-16,0-18 0,0 0 0,0-17 16,0 17-16,0 1 0,0-19 0,0 19 15,0-19-15,0 1 0,18-1 16,-18 1-16,17-18 47,1 0-47,17 0 15,-17 0-15,-1 0 0,1 0 0,0 0 0</inkml:trace>
  <inkml:trace contextRef="#ctx0" brushRef="#br0" timeOffset="200327.3">31944 10425 0,'0'-18'16,"0"-35"-1,-18 53 17,18-18-32,-17 18 15,-1 0-15,0 0 16,18 18-16,-35-18 0,18 35 16,-1-17-16,0 0 0,1-1 0,-1 1 15,0 0-15,18-1 0,-17 18 0,17-17 0,0 0 16,-18 17-16,18-17 0,0 17 15,0-17-15,0-1 0,0 18 16,18-35-16,-18 18 0,17 0 0,1-1 16,0-17-16,-18 18 0,17-18 0,1 18 15,0-18-15,-1 0 0,1 0 16,-1 0-16,1 0 0,-18-18 0,18 18 16,-1-18-16,1 1 0,-18-1 0,18 18 0,-18-18 15,35-17-15,-35 18 0,0-36 0,18 53 0,-18-36 16,0 19-16,17-19 0,1-16 0,-18 16 15,0 1-15,0 17 0,0-17 0,18-36 16,-18 54-16,0-1 0,0-17 0,0 17 16,0 36 46,0 0-62,-18-1 0,0 36 0,1-18 0,17 18 16,-18-17-16,18 17 0,-18-1 15,18-34-15,0 35 0,0-35 0,-17 35 0,17-36 16,0 36-16,0-18 0,0-17 0,0 17 16,0 1-16,0-19 15,0 1-15,0-1 16</inkml:trace>
  <inkml:trace contextRef="#ctx0" brushRef="#br0" timeOffset="200520.8">32173 10689 0,'0'18'47,"0"-1"-47,0 1 0,0 0 15,0-1-15,0 1 0,0 17 0,0-17 16,0 0-16,0-1 0,0 1 0,0-1 15</inkml:trace>
  <inkml:trace contextRef="#ctx0" brushRef="#br0" timeOffset="200689.41">32226 10319 0,'0'0'15</inkml:trace>
  <inkml:trace contextRef="#ctx0" brushRef="#br0" timeOffset="205553.62">23513 12965 0,'0'17'0,"17"-17"0,1 0 0,0 18 15,-1-18-15,1 18 0,-1-18 16,1 0-16,-18 17 0,35-17 0,1 18 0,-19-18 16,19 17-16,-1-17 0,18 18 0,-18-18 15,18 18-15,0-18 0,17 17 16,1 1-16,0-18 0,-1 18 0,18-18 16,18 17-16,-18 1 0,-52-18 0,34 0 0,-52 0 0,52 0 15,36 18-15,0-1 0,-88-17 0,176 18 16,-71-18-16,-35 17 0,-35-17 0,-17 0 0,87 18 15,-35-18-15,0 0 0,54 18 0,34-1 16,-158-17-16,87 0 0,1 18 0,0 0 0,-88-18 16,88 0-16,-36 0 0,18 0 0,-35 17 15,-18-17-15,-17 0 0,17 0 0,1-17 16,-1 17-16,-17-18 0,-1 0 16,1 1-16,17-19 15,-17 1-15,17 0 0,-17 17 16,-18 1-16,0-19 0,17-17 15,-17 36-15,0-36 0,0-18 0,0 18 16,0 36-16,-17-19 0,17-16 0,-53-19 16,35 18-16,1 35 0,-19-34 15,36 34-15,-53-17 0,18-18 16,-18 17-16,-17-16 16,-1 16-16,0-17 15,19 36-15,-19-1 0,0-17 16,-17 17-16,35-17 0,36 35 15,-36 0-15,-18-18 0,36 1 16,-18 17-16,0 0 0,0 0 16,0 0-16,0 0 0,-17 0 15,17 0-15,-35 0 16,17 17-16,-35 1 0,36-1 0,-36 1 16,0 17-16,-17-17 15,17 17-15,18-17 0,70-18 0,-88 35 16,36-17-16,-19 0 0,19-1 15,17 1-15,35-18 0,1 0 16,-1 17-16,0-17 0,18 18 0,-17-18 16,17 18-16,-18-1 15,0 1-15,18 0 0,0-1 16,0 1-16</inkml:trace>
  <inkml:trace contextRef="#ctx0" brushRef="#br0" timeOffset="206186.93">28099 12612 0,'-18'0'0,"36"0"0,-54 0 16,36-18-1,-17 18-15,-1 0 16,1 0-1,-1 0-15,0 18 0,1-18 16,-1 17-16,-17 19 0,-1-1 0,1 0 16,18 1-16,-1 16 15,18-34-15,-35 17 0,35-17 0,0 17 0,0 18 16,0 0-16,0-18 0,0 1 0,0-19 16,17 19-16,-17-19 0,18 1 0,-18 0 15,18-1-15,-1 1 0,1-18 16,-1 17-16,1 1 0,17-18 15,-35 18-15,18-18 0,17 0 0,1 17 16,-19-17-16,18 18 0,-17-18 16,0 0-16,-1 18 0,1-18 0</inkml:trace>
  <inkml:trace contextRef="#ctx0" brushRef="#br0" timeOffset="206434.27">27658 12965 0,'17'0'31,"1"0"-31,53 0 15,-18 0-15,52 0 0,-16 0 16,-19 0-16,-17 17 0,0-17 0,-18 0 16,1 0-16,-19 0 15,1 0-15,-18 18 16</inkml:trace>
  <inkml:trace contextRef="#ctx0" brushRef="#br0" timeOffset="207170.22">28134 13988 0,'-18'0'31,"-17"0"-16,-18-18-15,-17 0 16,52 18-16,-53-17 0,36 17 0,0 0 16,17 0-16,1 0 0,-1 0 31,0 0-15,18 17-1,0 1 1,0 0-16,0-1 0,0 1 15,0 17-15,18 0 0,0-17 16,-1 0-16,-17-1 0,18-17 0,35 36 16,-53-19-16,17 1 0,-17 0 15,0-1 17,-17-17-32,-18 0 0,-1 18 15,1-18-15,17 18 0,-17-18 16,17 0-16,-34 0 31,34-18-31,18 0 16,0 1-16,0-1 15,0 0-15</inkml:trace>
  <inkml:trace contextRef="#ctx0" brushRef="#br0" timeOffset="207770.13">28063 13935 0,'18'0'16,"-18"17"0,0 1-16,18 0 0,-18-1 15,0 19-15,0-19 0,0 1 0,0 17 16,0 0-16,0-17 0,0 17 0,0-17 15,0 0-15,0-1 0,0 19 0,0-1 16,0-18-16,0 1 0,0 17 0,0-17 0,0 17 0,0 1 16,0-19-16,0 18 0,17-35 15,-17 18-15,0-36 47,0-123-16,0 124-31,0-1 0,18 0 0,-18 1 0,0-1 0,18 1 16,-18-19-16,17 19 0,1-1 16,-18 0-16,18 1 0,-1 17 0,1-36 15,0 19-15,-18-1 0,17 18 16,-17-18-16,18 18 0,-18 18 78,-18 0-62,1-1-16,-1 1 0,0 0 15,-17 17-15,17 0 0,1-17 16,-1 0-16,0-18 16,1 0 15,-1 0-31,0 0 0,1-18 15,-1 18-15,18-18 32</inkml:trace>
  <inkml:trace contextRef="#ctx0" brushRef="#br0" timeOffset="208396.43">28469 14076 0,'0'-18'16,"-17"18"15,17 18-31,-18-1 15,18 1-15,-18 0 0,18-1 16,-17-17-16,17 18 0,0 0 16,0-1-1,17-17 1,-17 18 0,18-18-16,0 0 15,-1 0-15,1 0 16,-1 0-16,1 0 0,-18-18 15,18 18 1,-18-17-16,0-1 16,0 0-1,0 36 95,0 0-95,0 35-15,0-18 0,0-17 0,0 34 16,0-16-16,0-19 16,0 1-16,0 0 0,0-1 0,0 1 15,0-36 16,0 1-31,35-19 16,-17 19-16,-18-36 0,0 35 16,17 18-16,-17-17 0</inkml:trace>
  <inkml:trace contextRef="#ctx0" brushRef="#br0" timeOffset="208870.7">28628 14252 0,'0'-17'31,"18"17"0,-18 17-15,0 1-16,17-18 0,-17 18 0,0 17 15,0-18-15,0 1 0,18 0 16,-18-1-16,0 19 0,0-54 78,0 0-78,0 1 16,17 17-16,1-36 0,0 19 0,-1-36 15,-17 35-15,36 1 16,-19-1-16,-17 0 16,18 18 15,-18 18-16,18 0-15,-1-18 0,-17 35 0,18 0 16,-18 0-16,18 1 0,-18-1 16,17-17-16,1 17 0,-18-17 15,17-1-15,-17 1 0,18-18 16,0 0 46,-1 0-62,1-18 0</inkml:trace>
  <inkml:trace contextRef="#ctx0" brushRef="#br0" timeOffset="209539.35">29139 14076 0,'-17'0'31,"-1"0"-15,18 17 0,-17-17-16,17 18 0,-18-18 15,18 18-15,0-1 0,0 1 16,0 0-16,0-1 0,0 19 0,0-1 15,0-17-15,0 34 0,0-16 16,0-1-16,0 0 0,0-17 0,0 0 0,0 17 16,18 0-16,-18-17 0,0 17 0,0 0 15,17-17-15,-17 0 0,18-1 16,-1 1-16,-17-1 0,18-17 16,0 18-16,-1 0 0,1-18 0,0 0 15,-18 17-15,17-17 0,1 0 0,0 18 16,-1-18-16,1 0 0,-1 0 0,1 0 15,0 0-15,-1 0 16,1 0-16,0-18 16,-1-17-16,-17 17 0,18-17 15,-18 0-15,18 35 0,-18-18 0,0-17 16,0 17-16,0 1 0,17-1 0,-17 0 16,0 1-16,0-1 0,0-17 0,18 0 15,-18 17-15,0 0 0,0-17 0,0 0 0,0 0 0,0-1 16,0 19-16,0-1 0,0 0 0,0 1 0,0-1 15,0-17-15,0 17 0,0-17 0,0 17 16,0 1-16,0-1 0,0 0 16,0 1-16,0-1 15,-18 18 79</inkml:trace>
  <inkml:trace contextRef="#ctx0" brushRef="#br0" timeOffset="214168.2">19015 9137 0,'17'0'0,"1"0"0,0 0 15,-1 0-15,1 0 0,0 0 16,17 0-16,0 0 0,0 0 16,-17 0-16,17 0 0,18 0 0,0 0 0,-35 0 0,17 0 15,-17 0-15,70 0 0,-18 0 0,19 0 0,-1 0 16,18-18-16,35 18 0,-124 0 0,125 0 15,-1 0-15,0 0 0,0 0 0,-88 0 0,53 0 16,123 0-16,-159 0 0,142 0 0,-53 0 16,-36 0-16,-87 0 0,69 0 0,-69 0 0,52 0 0,-70 0 0,87 18 15,-16-18-15,-1 0 0,-18 18 0,1-18 16,-36 0-16,-17 0 0,35 0 0,-18 0 16,-17 0-16,17 0 0,-17 0 0,-18 17 15,17-17-15</inkml:trace>
  <inkml:trace contextRef="#ctx0" brushRef="#br0" timeOffset="-211375.77">3298 11448 0,'18'0'62,"0"0"-62,88 0 0,-53-18 16,-18 18-16,71 0 0,17 0 0,-105-18 0,52 18 0,54 0 15,-71 0-15,17 0 0,-17 0 0,124-17 0,-107-1 0,142 0 16,-195 18-16,107 0 0,-18-17 0,17-1 16,-88 18-16,54 0 0,-54-17 0,141 17 0,-158 0 0,35 0 0,-35 0 15,70-18-15,-35 18 0,-18 0 0,-17 0 16,-1-18-16,1 18 16</inkml:trace>
  <inkml:trace contextRef="#ctx0" brushRef="#br0" timeOffset="-205468.48">3016 5733 0,'0'-18'16,"0"0"-16,0 1 0,0-1 15,-17 0-15,-1-17 0,18 0 16,-18 0-16,1-18 0,-1 17 16,18 19-16,0-1 0,-18-35 0,18 0 0,-17-35 15,17 35-15,0 36 0,0-54 0,-18 0 16,18 54-16,0-54 0,0 18 0,18-17 0,-18 17 16,17 0-16,19 0 0,-36 35 0,17-17 0,1 17 15,-18 1-15,35 17 0,-35-18 0,18 1 0,0-1 0,-1 0 16,1 18-16,-1 0 0,-17-17 0,18 17 15,0 0-15,-1 0 0,1 0 16,0 0 0,-18 35-16,0-17 0,0-1 15,17-17-15,-17 18 0,0-1 0,0 1 16,0 0-16,0-1 0,0 1 0,0 17 0,0-17 0,-17 17 16,-1-17-16,0 0 0,1-1 15,-1 1-15,0-1 0,-17-17 16,35 18-16,-17-18 0,-1 0 15,18-18 17,0 1-32,0-1 15,18 18 1,-1 0-16,1 0 16,-1 0-16,1 0 0,0 0 0,17 0 0,0 0 15,36 0-15,-36 18 0,-17-18 0,-1 0 0,36 17 16,-17 1-16,-1 0 0,-17-18 0,-1 0 0,1 17 15,-18 1-15,17-18 0,-17 18 16,0-1-16,0 1 0,-17 0 16,-1-1-16,18 1 0,-35-18 0,17 17 15,1 1-15,-19-18 0,1 18 16,35-1-16,-53-17 0,18 18 0,0-18 16,-1 0-16,19 0 0,-19 0 0,1 0 15,17 0-15,-34 0 0,34 0 0,-17 0 16,17 0-16,0 0 0</inkml:trace>
  <inkml:trace contextRef="#ctx0" brushRef="#br0" timeOffset="-167404.59">3387 635 0,'17'0'47,"1"0"-47,0 0 0,-1 0 15,1 0-15,0 0 0,17 0 0,-18 0 16,1 0-16,17 0 0,1 0 0,-1 0 16,-17 0-16,17 0 0,0-18 0,-17 18 15,-1 0-15,1 0 0,0 0 0,-1 0 16,-17 18-16,18-18 15,0 18-15,-18-1 16,0 1-16,17-18 16,-17 18-16,0-1 31,0 1 0,0-1-31,0 1 0,0 0 16,-17-1-16,-1 1 0,18 0 0,-18-1 0,18 19 15,-17-36-15,17 17 0,-18 19 0,0-19 16,18 18-16,-17-35 0,17 36 0,0-19 0,0 1 0,-18 0 16,18 17-16,0-17 0,-18-1 0,18 1 15,0-1-15,0 1 0</inkml:trace>
  <inkml:trace contextRef="#ctx0" brushRef="#br0" timeOffset="-167180.2">3316 900 0,'35'0'31,"248"247"-31,-601-494 0,371 247 0,0 0 0,-18 0 16,-17 0-16,0 0 0,-1 0 0,18 0 0,18 17 16,-35-17-16,17 0 0,-17 0 0,17 0 0,0 18 15,1-18-15,-1 0 0,-17 0 0,-1 18 16,-17-1-16</inkml:trace>
  <inkml:trace contextRef="#ctx0" brushRef="#br0" timeOffset="-166967.04">3387 1252 0,'35'0'16,"-17"0"0,-18-17-16,17 17 0,1 0 15,-18-18-15,18 18 0,-1 0 0,18 0 16,-35-18-16,18 18 0,0 0 0,17 0 15,-17 0-15,-1 0 0,19-17 0,-19 17 0,1 0 16,-1 0-16,1 0 0,0 0 0,-1 0 16,1 0-16</inkml:trace>
  <inkml:trace contextRef="#ctx0" brushRef="#br0" timeOffset="-165908.89">4639 829 0,'0'-18'0,"0"1"15,0-1 1,-18 18 15,18-18-31,-17 18 0,-1 0 16,0 0-1,1 0-15,-1 0 16,1 0-16,-1 0 16,0 0-16,1 0 0,-1 0 15,0 18-15,1 0 0,-1-1 0,0-17 0,18 18 16,-17 0-16,17-1 0,-18 1 0,18 0 0,-17-1 15,17 1-15,0 0 0,0 17 16,0-18-16,0 1 0,0 0 0,17-1 16,1 1-16,-1 0 0,1-18 15,-18 17-15,18-17 0,-1 0 0,1 0 16,0 0-16,17 0 0,-17 0 16,-1 0-16,1-17 0,-1 17 0,1-36 15,0 19-15,-1 17 0</inkml:trace>
  <inkml:trace contextRef="#ctx0" brushRef="#br0" timeOffset="-165729.31">4745 953 0,'0'17'31,"0"1"-31,0-1 16,0 1-16,0 0 15,0-1-15,0 1 0,0 0 16,0-1-16,0 1 0,0 0 16,18-18-16</inkml:trace>
  <inkml:trace contextRef="#ctx0" brushRef="#br0" timeOffset="-165524.86">5539 1323 0,'-18'0'0,"36"0"0,-54 0 0,19 0 16,-1 0-16,0 0 31,1 0-15,-54 0 0,36 0-1,0 0-15,17 0 0,0 0 0,-17 0 16</inkml:trace>
  <inkml:trace contextRef="#ctx0" brushRef="#br0" timeOffset="-165141.89">5662 1005 0,'0'0'0,"18"0"32</inkml:trace>
  <inkml:trace contextRef="#ctx0" brushRef="#br0" timeOffset="-164977.21">6085 1041 0,'18'0'46,"0"0"-30,-1 0 0</inkml:trace>
  <inkml:trace contextRef="#ctx0" brushRef="#br0" timeOffset="-164839.56">6315 1041 0,'0'0'0,"17"0"15,1 0 17,0 0-17</inkml:trace>
  <inkml:trace contextRef="#ctx0" brushRef="#br0" timeOffset="-164621.17">6756 1094 0,'0'17'31,"-18"-17"-15,18 18-16,-18-18 16,1 0-16,-1 0 0,18 18 15,-17-18-15,17 17 0,-18-17 16,0 0-16,18 18 0,-17-18 0,-1 17 0,18 1 15,-18-18-15,18 18 0,-17-18 0,17 17 0,-18-17 16</inkml:trace>
  <inkml:trace contextRef="#ctx0" brushRef="#br0" timeOffset="-163494.29">7355 811 0,'0'0'16,"-17"0"-16,17-17 0,-18 17 0,18-18 16,-17 18-16,-1 0 0,0 0 15,1 0-15,17 18 0,-18-18 16,18 17-16,-18 1 0,1 0 0,17-1 16,0 1-16,-18 0 0,18-1 0,0 1 0,-18 0 15,18 17-15,0-18 0,0 1 0,0 0 16,0-1-16,0 1 0,0 0 0,36-1 15,-19-17-15,-17 18 0,18-18 0,0 0 16,17 18-16,-17-18 0,-1 0 0,18 0 16,-17 0-16,0 0 0,-1 0 15,1-18-15,-18 0 0,18 1 0,-18-1 16,0 0-16,17 18 0,-17-17 0,0-1 0,0 0 16,0 1-16,0-18 0,18 17 15,-18 0-15,18 18 0,-18-17 0,0-1 16,0 36 93,0-1-109,0 1 0,0 0 16,0-1-16,0 1 0,0-1 0,0 1 0,17 0 15,-17-1-15,0 19 0,0-19 0,0 19 16,0-19-16,0 1 0,0-1 0,0 1 16,0 0-16,0-1 0,0 1 15,0 0-15,0-1 16,0 1 0,0-36 30,0-70-14,0 53-32,0 17 0,18 1 0,-18-1 0,0 0 15,0 1-15,17 17 0,1-36 0,-18 19 16,18-1-16,-1 0 0,-17 1 16,18 17-16,0 0 0,-1 0 0,-17-18 15,0 1-15,18 17 0,0 0 16,-1 0-16,1 0 31,-36 52-15,18-34-1,-17 0-15,-1-1 0,0-17 0,18 18 0,-17-18 16,17 35-16,-18-35 0,18 18 16,0 0-16,-18-18 0,18 17 15,0 1-15,-17-18 31,17 17 1,17-17-17,1 0-15,17 18 0,-17-18 0,-18 18 16,18-18-16,17 17 0,-18 1 0,1-18 16,0 18-16,-1-18 0,1 0 0,0 0 15,-18 17-15</inkml:trace>
  <inkml:trace contextRef="#ctx0" brushRef="#br0" timeOffset="-162008.1">3722 4763 0,'17'0'32,"1"0"-32,0 0 0,-1 0 0,1 0 15,0 0-15,17 0 0,-17 0 0,-1 0 0,18 0 16,1 0-16,-19 0 0,1 0 0,17 0 15,1 0-15</inkml:trace>
  <inkml:trace contextRef="#ctx0" brushRef="#br0" timeOffset="-161820.6">3792 4833 0,'71'0'31,"-53"0"-31,-1 0 16,1 0-16,-1 0 0,1 0 0,-18 18 15,18-18-15,-1 0 0,1 0 16,0 17-16</inkml:trace>
  <inkml:trace contextRef="#ctx0" brushRef="#br0" timeOffset="-161234.79">4392 5256 0,'18'0'0,"-36"0"0,36 18 0,-1-18 16,1 0 15,-18-18-16,0 1 1,0-1-16,0 0 0,0 1 0,0-1 0,0 1 16,0-1-16,0-17 0,0-1 0,0 19 0,18-36 0,-1 0 15,-17 18-15,0-1 0,18-17 0,-18-35 16,0 71-16,18-1 0,-1-35 0,1 35 0,-18 1 16,17-1-16,-17 0 0,0 1 15,18 17-15,-18-18 0,0 36 94,0-1-78,-18 1-16,18 0 0,0-1 0,-17-17 0,17 18 15,-18 0-15,18 17 0,0-17 16,0-1-16,18 1 0,-18 0 15,17-18-15,-17 17 0,18-17 0,-18 18 16,18-18-16,-1 0 0,-17 17 31,0 1-15,-105 17 0,87 1-1,0-36-15,1 0 0,-1 17 0,18 1 16,-18-18-1</inkml:trace>
  <inkml:trace contextRef="#ctx0" brushRef="#br0" timeOffset="-161041.8">4692 4815 0,'0'18'31,"0"0"-31,18-18 0,-18 17 0,0 1 16,0 0-16,0-1 0,0 1 0,0 0 15,0-1-15,0 1 0,0-1 16,0 1-16,0 0 16,17-18-16,1 0 0,0 0 15</inkml:trace>
  <inkml:trace contextRef="#ctx0" brushRef="#br0" timeOffset="-160829.36">5080 5009 0,'18'-17'0,"-1"17"15,1 0 1,-36 0 46,18 17-62</inkml:trace>
  <inkml:trace contextRef="#ctx0" brushRef="#br0" timeOffset="-160659.83">5327 4921 0,'18'0'15,"-1"0"1,1 0 0,88 0-1</inkml:trace>
  <inkml:trace contextRef="#ctx0" brushRef="#br0" timeOffset="-160484.29">5786 4939 0,'0'0'0,"17"0"0,1 0 0,-1 0 15,1 0-15,0 0 47,-1 0-47</inkml:trace>
  <inkml:trace contextRef="#ctx0" brushRef="#br0" timeOffset="-160345.66">6262 4957 0,'17'0'31,"1"0"-15,-18 17-16</inkml:trace>
  <inkml:trace contextRef="#ctx0" brushRef="#br0" timeOffset="-160063.33">6914 4974 0,'0'0'0,"-17"0"0,17-17 15,-18 17-15,1 0 16,-1 0-16,18 17 15,-18-17-15,18 18 0,0-1 0,-17-17 16,17 18-16,0 0 0,-18-18 0,18 17 16,-18 1-16,18 0 0,-17-1 0,17 1 15,0 0-15,-18-18 0,18 17 0,-18 1 16,18-1-16</inkml:trace>
  <inkml:trace contextRef="#ctx0" brushRef="#br0" timeOffset="-159326.74">6950 5168 0,'17'18'0,"36"-1"31,-53 1-31,18-18 15,-18 18-15,18-18 0,-18 17 16,17-17-16,-17 18 0,18 0 16,-18-1-16,0 1 0,17-18 31,1 0 0,0 0-31,-18-18 16,0 1-16,0-1 0,0 0 0,0 1 15,0-1-15,0 0 0,0-34 0,0 34 16,0 0-16,0-17 0,0-18 0,0 0 0,0 18 16,0-36-16,0 36 0,0 17 0,0-17 0,0-18 15,17 36-15,-17-19 0,0 19 0,0-1 16,0 0-16,18 18 0,-18-17 0,0-1 16,18 18 46,-1 0-62,1 0 0,0 18 16,-18-1-16,17-17 0,1 0 15,-18 18-15,0 35 32,0-35-32,-18-18 0,18 17 15,0 1-15,0 0 0,0-1 0,-17 1 16,17-1-16,0 1 0,0 0 15,0-1-15,0 1 32,0 0-17,0-1 1,0 1-16,0 0 47,0-1-32,-18-17-15,0 0 0,1 0 16,-1 18-16,18-1 0,-18-17 16</inkml:trace>
  <inkml:trace contextRef="#ctx0" brushRef="#br0" timeOffset="-158715.02">7373 4798 0,'0'17'47,"0"1"-47,0 0 0,0-1 15,0 36-15,0-35 0,-18 0 0,18 17 16,0-18-16,0 19 0,0-19 0,0 1 15,0 17-15,0-17 0,0 0 0,-17-1 16,17 1-16,0-1 0,0-34 63,0-1-63,0 1 0,0-1 0,0-17 15,0 17-15,35-17 0,-35 17 0,18 0 16,-18 1-16,17-1 0,1 1 0,-18-1 0,18-17 15,-18 17-15,17 18 16,-17-18-16,18 18 31,0 0-31,-1 0 16,1 0 0,-18 18-16,0 0 31,0-1-31,-18-17 0,1 18 15,-1-18-15,0 18 0,18-1 16,-17 1-16,17-1 0,-18 1 0,18 0 16,0-1-16,0 1 15,0 0 17,0-1-17,18-17-15,-18 18 0,17-18 0,1 18 16,0-18-16,-1 0 15,-17 17-15,18-17 0,-1 0 16,1 0-16,0 0 16,-1 0-16</inkml:trace>
  <inkml:trace contextRef="#ctx0" brushRef="#br0" timeOffset="-154913.4">12823 1182 0,'0'0'16,"-17"0"-16,-1 0 15,18-18-15,-17 18 16,-1 0-16,0 0 16,1 0-16,-1 0 0,18 18 15,-18-18-15,1 17 0,-1 1 0,0 0 0,-17-1 16,35 1-16,-17 0 0,-1-1 0,0 19 0,18-19 15,-17 1-15,-1 17 0,18-17 16,0 17-16,0-17 0,0-1 0,0 1 16,0 0-16,18-1 0,-1-17 15,1 0-15,0 18 0,-1-18 16,1 0-16,-1 0 0,1 0 16,17-18-16,-17 1 0,17-1 0,-17-17 15,0 17-15,-1 18 0</inkml:trace>
  <inkml:trace contextRef="#ctx0" brushRef="#br0" timeOffset="-154712.95">12912 1305 0,'17'0'16,"-17"18"-1,0 0-15,18-1 0,-18 1 0,0 17 16,0-17-16,0 52 0,0-52 0,0 0 15,0 17-15,0-17 0,0 17 16,0-18-16,0 19 31</inkml:trace>
  <inkml:trace contextRef="#ctx0" brushRef="#br0" timeOffset="-154469.58">13264 1358 0,'18'0'0,"-36"0"0,54 0 16,-19-17-16,1 17 0,0-18 0,-1 18 15,1 0-15,0 0 0,17-18 16,-18 18-16,1 0 16,0 0-1,-1 0-15,1 0 0,0 0 16,-1 0-16,1 0 15,0 0 1</inkml:trace>
  <inkml:trace contextRef="#ctx0" brushRef="#br0" timeOffset="-153672.41">13229 2046 0,'18'0'16,"-1"0"15,-17-18-31,0 1 15,-17-107 1,17 107-16,-18-1 0,1-35 16,17 0-16,0-17 0,-18 17 0,18 35 15,-18-70-15,18 17 0,0 54 0,0-36 0,0 0 0,18 0 16,0 18-16,-1-18 0,1 53 0,-18-18 16,35-17-16,-17 17 0,-18 1 0,17-19 15,1 36-15,0-17 0,-1-1 16,1 18-16,0 0 47,-1 0-47,-17 18 0,0-1 15,0 1-15,18 17 0,-18-17 16,0 0-16,17-18 0,-17 17 0,0 1 16,0-1-16,18 1 0,-18 0 15,0-1-15,0 1 16,0 0-16,-18-18 0,1 17 0,-18 1 15,17-18-15,18 18 0,-35-1 0,17 1 16,0-18-16,1 0 0,17 17 0,17-17 47,1 0-31,0 0-16,-18 18 0,17 0 0,1-18 15,-18 17 1,0 1-16,0 0 15,0-1-15,-18 1 0,-17 0 16,17-1-16,1 1 0,-1 0 0,0-18 0,18 17 16,-17-17-16,-1 18 0,18-1 15,-17-17-15</inkml:trace>
  <inkml:trace contextRef="#ctx0" brushRef="#br0" timeOffset="-153447.84">13511 1411 0,'18'0'16,"-18"18"-1,0-1-15,0 1 16,0 0-16,0-1 0,18 1 0,-18 0 15,0-1-15,0 1 0,0 0 16,17-18 31</inkml:trace>
  <inkml:trace contextRef="#ctx0" brushRef="#br0" timeOffset="-153295.25">13705 1588 0,'36'0'0,"-19"0"16,-140 0-16,193 0 0,19 0 0,-72 0 0,1 0 0,17-18 15,-17 18-15,-1 0 0,19 0 16,-19-18-16,1 18 0,17 0 0,-17 0 0,17-17 16,-17 17-16,-1 0 0,1 0 0,0-18 15,-1 18-15</inkml:trace>
  <inkml:trace contextRef="#ctx0" brushRef="#br0" timeOffset="-153094.79">14111 1464 0,'-18'0'0,"18"35"16,0-17-16,0 0 15,0 17-15,0-17 0,0-1 16,0 1-16,0-1 0,0 1 0,0 0 15,0-1-15,0 1 16,0 0-16,18-18 16</inkml:trace>
  <inkml:trace contextRef="#ctx0" brushRef="#br0" timeOffset="-152913.27">14570 1640 0,'0'0'0,"17"0"78</inkml:trace>
  <inkml:trace contextRef="#ctx0" brushRef="#br0" timeOffset="-152750.71">14693 1605 0,'0'0'0,"18"0"16,-1 0 31,1 0-32</inkml:trace>
  <inkml:trace contextRef="#ctx0" brushRef="#br0" timeOffset="-152372.48">14940 1605 0,'18'0'0,"-1"0"31,1 0-15,17-17-1,-17 17-15,0 0 16,-1 0-16,1 0 0,0 0 0,-1 0 16,1 0-16,-1 0 0,1-18 0,0 18 0,-1 0 15,1 0-15,0 0 0,-1 0 0,1 0 16,0-18-16,-1 18 0,1 0 15,-1 0-15,1 0 16,0 0-16,-1 0 16,1 0-16,0 0 0,-1-17 15,1 17 1,-36 0 62</inkml:trace>
  <inkml:trace contextRef="#ctx0" brushRef="#br0" timeOffset="-152159.05">15434 1464 0,'0'18'15,"0"-1"-15,0 1 0,0 0 16,0-1-16,0 1 0,0 0 0,0-1 16,0 1-16,0-1 15,0 1-15,0 0 16,0-1 15,18-17-31</inkml:trace>
  <inkml:trace contextRef="#ctx0" brushRef="#br0" timeOffset="-151710.03">16228 1499 0,'0'-17'16,"0"34"-16,0-52 0,0 17 0,0 1 15,0-1-15,-18 0 0,18 1 16,-17 17-16,-1 0 16,18-18-16,-18 18 0,18-17 0,-17 17 15,-1 0-15,0 0 0,1 0 16,-1 0-16,18 17 0,-18-17 0,1 0 15,-1 18-15,18-1 0,-35 19 0,35-19 0,0 1 16,0 0-16,-18-1 0,18 1 0,0 0 0,0-1 16,0 1-16,0 0 0,0-1 0,0 1 0,0-1 15,0 1-15,0 0 0,18-1 16,-1 1-16,1-18 0,-18 18 0,18-18 0,17 0 16,-17 17-16,-1-17 0,1 0 15,0 0-15,-1 0 0,1 0 16</inkml:trace>
  <inkml:trace contextRef="#ctx0" brushRef="#br0" timeOffset="-151120.95">16263 1605 0,'0'18'31,"18"-1"-31,-18 1 15,0 0-15,0-1 0,0 1 16,0 0-16,0-1 0,0 1 0,0 0 16,0-1-16,0 1 0,0-1 15,0-34 48,35-54-48,-35 54-15,0-1 16,18 18-16,-1-18 0,1 1 0,-18-1 16,18 18-16,-1-18 0,1 18 15,-18-17-15,0 34 47,-18-17-47,18 18 0,-17-18 16,17 18-16,-18-18 0,0 35 0,1-35 15,17 18-15,0-1 0,0 1 47,0 0-31,17-18-16,1 0 16,-18 17-16,18-17 0,-18 18 15,17-18-15,1 17 0,-18 1 16,17-18-16,-17 18 0,0-1 15,18-17-15,0 0 0,-18 18 0,17-18 0,-17 18 16</inkml:trace>
  <inkml:trace contextRef="#ctx0" brushRef="#br0" timeOffset="-150453.85">16898 2258 0,'0'0'0,"0"17"16,35-17-1,-17 0 1,-18-17-16,0-1 16,0 1-16,0-1 0,0 0 0,0 1 15,-18-89 1,1 53-16,17 35 16,0 1-16,-18-1 0,18-35 0,-18 18 0,18-1 15,-35-16-15,35 16 0,-17 19 0,17-36 0,-18 17 16,18 1-16,-18 18 0,1-1 0,17-17 15,0 17-15,0 0 16,-18 18-16,18-17 0,0-1 16,0 0-16,0 1 15,0-1-15,0 0 16,18 18 0,-1 0-16,1 0 15,0 0-15,-1 0 16,1 0-16,-18 18 0,17 0 15,-17-1-15,18-17 0,-18 36 0,0-19 16,0 1-16,0 0 0,0-1 0,18 1 16,-18 0-16,0 17 0,0-18 0,0 1 15,0 0-15,0-1 0,0 1 16,-18-18 15,0 0-31,1 0 16,-1 0-16,18 18 31,18-18-15,-1 0-16,1 0 15,0 0-15,-1 0 0,1 0 16,-18 17-16,0 1 16,0 0-1,0-1-15,-18 1 0,1-18 16,17 17-16,-18 1 15,18 0-15,0-1 0,0 1 16,0-36 15</inkml:trace>
  <inkml:trace contextRef="#ctx0" brushRef="#br0" timeOffset="-149887.36">16969 1588 0,'17'0'31,"1"17"-31,-18 1 0,0-1 0,0 1 16,18-18-16,-18 18 0,0-1 0,0 19 16,0-19-16,0 1 0,0 0 0,0-1 15,0 1-15,0 17 0,0-17 0,0-1 16,-18 19-16,18-19 15,-18-17-15,18 18 0,0-36 47,18 1-47,-18-1 0,0 0 0,0 1 16,18-1-16,-18 0 0,0-17 0,0 18 16,17-19-16,-17 19 0,18-19 15,-18 19-15,17 17 0,1 0 16,-18-18-16,18 18 15,35 0 1,-71 0 31,0 18-31,18-1-16,-17-17 0,-19 18 15,36 0-15,-17-1 0,17 1 16,0 0 15,0-1-15,17-17-16,1 0 15,-18 18-15,18-18 0,-1 17 0,-17 1 16,18-18-16,-18 18 0,18-18 0,-1 17 16,1-17-16,-18 18 0,18 0 0,-1-18 15,1 0-15,-1 0 0,1 0 16,-18 17-16,18-17 0,-1 0 0,1 0 15</inkml:trace>
  <inkml:trace contextRef="#ctx0" brushRef="#br0" timeOffset="-149663.96">17639 1552 0,'0'0'0,"18"0"0,-1 0 15,1 0-15,-1 0 0,1 0 16,0 0-16,-18-17 0,17 17 0,1 0 16,17 0-16,-17 0 0,0 0 0,17 0 15,-18 0-15,1 0 0,0 0 0,-1 0 16,1 0-16,0 0 0,-1 0 16,1 0-16</inkml:trace>
  <inkml:trace contextRef="#ctx0" brushRef="#br0" timeOffset="-149448.54">17886 1658 0,'0'18'0,"17"-18"78,1 0-78,0 0 0,-1 0 15,1 0-15,0 0 0,-1 0 0,1 0 0,0 0 16</inkml:trace>
  <inkml:trace contextRef="#ctx0" brushRef="#br0" timeOffset="-148983.78">18309 1464 0,'0'0'0,"0"-18"16,-17 18-16,-1 0 15,0 0-15,1 0 16,17 18-16,0 0 0,-18-1 15,18 1-15,0 0 0,0-1 0,0 1 0,0 0 16,0-1-16,0 18 0,0-17 0,0 0 16,0-1-16,0 1 0,0 0 15,18-18-15,-18 17 0,17 1 0,1-18 16,-18 18-16,18-18 16,-1 0-16,1 0 0,-1 0 15,1 0-15,0 0 0,-1 0 0,-17-18 16,18 18-16,-18-18 0,18 1 0,-1-1 15,1 0-15,-18 1 0,0-1 0,0-17 16,0 17-16,0-17 0,0 17 0,0 1 16,0-1-16,0 0 0,0 1 0,0-1 0,-18 0 15,18 1 1,-17 17-16,17-18 0,-18 18 16,18-18-16,-18 18 15,1 0-15,17-17 16,-18 17-16</inkml:trace>
  <inkml:trace contextRef="#ctx0" brushRef="#br0" timeOffset="-146768.91">11430 2187 0,'18'0'16,"-1"0"-16,1 0 0,17 0 0,18 0 15,-35 0-15,70 0 0,0 0 0,-17 0 16,17 0-16,0 0 0,-70 0 0,70 0 15,18 0-15,17 0 0,-17 0 0,53 0 16,17 0-16,-35 0 0,53 0 0,-35 0 16,17 0-16,19 0 0,51 0 0,-52 0 15,1 18-15,-160-18 0,124 0 0,105 0 16,-176 0-16,89 0 0,-124 0 0,88 0 0,17 0 16,1 0-16,-35-18 0,-89 18 0,88 0 0,1-17 15,-18 17-15,0 0 0,-1 0 0,54-18 16,-53 0-16,-88 18 0,70 0 0,-35-17 0,-36 17 0,72 0 15,16 0-15,72 0 0,-160 0 0,54 0 16,-18 0-16,17 0 0,19 0 0,-54 0 0,71 0 0,-18 0 16,0 0-16,36 0 15,-54 0-15,1 0 0,-18 0 0,-36 0 0,19 0 16,-1 0-16,-17 0 0,-1 0 0,18 0 0,-17 0 0,0 0 16,-1 0-16,1 0 0,17 0 0,-17 0 15,0 0-15,17 0 0,-18 0 0,1 0 16,0 0-16,-1 0 0,1 0 0,0 0 0,-1 0 15,19 0-15,-19 0 0,1 0 0,17 0 16,-17 0-16,-1 0 0,1 0 0,0 0 16,17 0-16,-17 0 0,-1 0 0,1 0 0,0 0 15,-1 0-15,18 0 0,-17 0 0,0 0 16,17 0-16,-17 0 0,-1 0 0,1 0 0,0 0 16,-1 0-16</inkml:trace>
  <inkml:trace contextRef="#ctx0" brushRef="#br0" timeOffset="-130426.67">11818 688 0,'0'18'0,"0"-1"16,0 36-16,0-18 0,0-17 0,0 53 16,0-54-16,0 19 0,0 34 0,18-17 0,-18-35 0,0 35 15,0-36-15,0 36 0,17 53 0,-17-53 0,18-18 0,0 36 16,-18-1-16,0-17 0,17 0 15,-17-35-15,18 17 0,-18-17 0,0 17 0,0 18 0,0-18 16,18 0-16,-18-17 0,0 0 0,0-1 0,0 19 0,0-19 16,0 1-16,0-1 0,0 1 0,0 0 0,0-1 0,0 1 15,17 17-15,-17-17 0,0 0 16,-17-18 0,-1 0-16</inkml:trace>
  <inkml:trace contextRef="#ctx0" brushRef="#br0" timeOffset="-129453.61">11959 741 0,'0'0'0,"18"0"31,-1 0-31,36-35 16,-17 35-16,17-18 0,-36 18 0,36-18 0,-35 18 0,35 0 16,17-17-16,-52 17 0,35-18 0,-36 18 0,107 0 0,-71-18 15,35 18-15,35-17 0,-105 17 0,141-18 16,-124 18-16,194-18 0,-158 1 0,88 17 0,-53 0 16,-71 0-16,106 0 0,-18 0 0,-87 0 0,105 0 0,-106 0 0,124 0 15,158 0-15,-176 0 0,-105 0 0,175 17 16,1 19-16,53-36 0,-124 17 15,-88-17-15,70 0 0,71 18 0,-159 0 0,142-18 0,-18 0 16,-124 0-16,88 0 0,-105 0 0,105 0 0,1 0 0,-1 0 16,-87 0-16,52 0 0,18 0 0,0 0 0,-71 0 0,88 0 15,-70 0-15,-17 0 0,34 0 0,-52 0 0,88 0 16,-71 0-16,35 0 0,-52 0 0,53 0 0,17 0 0,-71 0 0,54 0 16,-53 0-16,35 0 0,17 0 0,-17 0 0,-18 0 15,1 0-15,-19 0 0,-17-18 0,18 18 0,-1 0 16,1 0 15,0 0-31,-1 0 16,1 0-16,0 0 0,-1 0 0,1 0 0,52 0 15,-34 0-15,34 0 0,-17 0 16,-17 0-16,16 18 0,-16-18 0,-19 0 16,1 0-16,0 0 31,-1 0-16,-17 17-15,0 1 32,0 0-32,18-18 15,-18 17-15,0 1 0,0-1 0,0 1 16,0 17-16,0-17 0,0 17 0,0-17 16,0 17-16,0-17 0,0 52 0,0 1 15,0 0-15,0-36 0,0 0 16,0-17-16,18 17 0,-1 36 0,-17-54 0,0 1 0,18 35 15,-1-18-15,-17-17 0,0 17 16,18-17-16,-18 17 0,18-17 0,-18-1 16,17 1-16,-17-1 0,0 1 15,0 0-15,0-1 0,18 1 0,-18 0 16,0-1-16,18-17 0,-18 18 16,0 0-16,0-1 0,0 1 15,0-1 16,0 1-15,0 0-16,0-1 16,0 1-16,0 0 0,0-1 15,-18-17-15,18 18 0,-18 17 16,18-17-16,-17-18 0,17 17 0,0 1 16,0 0-1,-18-18-15,18 17 0,0 1 16,0 0 15,-18-18-31,18 17 16,0 1-16</inkml:trace>
  <inkml:trace contextRef="#ctx0" brushRef="#br0" timeOffset="-119059.97">11730 4674 0,'-18'0'16,"18"-17"-16,-17 17 16,-54 0-1,53 0 1,-17 0-16,17 0 0,1 0 0,-1 0 16,1 17-16,-19-17 0,1 18 0,0 0 15,35-1-15,-18-17 0,0 18 0,-17 0 0,18 17 16,17-18-16,-18 36 0,18-35 0,-18-18 15,18 18-15,0-1 0,0 19 0,0-19 0,0 1 16,0 17-16,0-17 0,0-1 0,0 1 16,18 0-16,-18-1 0,18 1 15,-1-18-15,1 18 0,-1-18 0,1 0 16,0 17-16,17-17 0,-17 0 16,17 0-16,-17 0 0,17 0 0,-18 0 15,19-17-15,-1 17 0,-17-18 0,17 18 16,-17 0-16,-1-18 0,-17 1 15,18 17-15</inkml:trace>
  <inkml:trace contextRef="#ctx0" brushRef="#br0" timeOffset="-118040.72">11942 5009 0,'0'18'31,"0"0"-31,0-1 15,0 1-15,0 0 0,0-1 16,0 1-16,0 0 0,0-1 0,0 1 0,0-1 16,0 1-16,0 0 15</inkml:trace>
  <inkml:trace contextRef="#ctx0" brushRef="#br0" timeOffset="-117844.83">11924 4798 0</inkml:trace>
  <inkml:trace contextRef="#ctx0" brushRef="#br0" timeOffset="-116015.58">12047 4992 0,'-17'0'187,"-1"0"-171,0 0-16,18 17 15,-17-17-15,-1 0 0,1 18 0,-1 0 16,18-1-16,-18-17 0,36 18 47,0-18-31,70 71-1,-71-71 1,-17 17-16,0 1 0,18-18 0,-18 17 15,0 1-15,0 0 16,0-1-16,0 1 16,0 0-16,0-1 15,0 1-15,0 0 16,-18-18-16,18 17 16,-35-17-1,17 18 1,1-18-16,-1 18 0,1-18 15,-1 0-15,0 0 16,1 0 15,-19-53-15,36 35 0,0 0-16,-17 18 0,17-17 31</inkml:trace>
  <inkml:trace contextRef="#ctx0" brushRef="#br0" timeOffset="-115207.47">12277 5644 0,'0'18'16,"17"-18"-16,-17 18 15,18-18 32,-36-71-31,1 36-1,-1 17-15,18-17 0,0 17 0,-18 1 16,1-19-16,17 19 0,0-1 0,-18-35 0,0 0 16,18 18-16,0-18 0,0 18 0,-17 0 15,17 17-15,0-17 0,-18-1 0,18 19 0,0-1 16,0 0-16,0 1 0,0-1 0,0 1 15,0-1-15,18 18 16,-18-18-16,0 1 0,17 17 16,-17-18-16,18 18 0,-18-18 15,18 18-15,-1 0 0,1 0 63,0 53-48,-18-35 1,0 0-16,0-1 0,0 1 0,0-1 16,0 1-16,0 0 15,0-1-15,-18 1 16,0-18-16,18 18 16,18-18 46,0 0-62,-1 17 0,-17 1 0,18-18 16,0 0-16,-18 18 0,17-18 0,1 17 15,-18 1-15,18-18 16,-18 17-16,0 1 16,0 0-1,-18-18 1,18 17-16,-18 1 0,1-18 0,17 18 15,-18-18-15,0 0 0,1 17 0,-1-17 16,0 18-16,1-18 16</inkml:trace>
  <inkml:trace contextRef="#ctx0" brushRef="#br0" timeOffset="-114761.6">12594 5168 0,'0'-17'0,"-17"17"47,-1 0-31,0 0-16,1 0 15,17 17-15,-18-17 0,18 18 16,-18-1-16,18 1 16,0 0-1,18 17 1,-18-17 0,18-1-16,-1-17 0,-17 18 0,18-18 15,-18 18-15,18-1 0,-18 1 0,17-18 16,-17 18-16,0-1 15,0 1-15,-17-18 16,17 17-16,-18-17 16,0 0-16,18 18 0,-17-18 15,-1 0 17,0 0-17,1 0 1,17-18-16</inkml:trace>
  <inkml:trace contextRef="#ctx0" brushRef="#br0" timeOffset="-114245.97">12947 5009 0,'18'0'32,"-1"0"-17,1 0-15,0 0 0,-1 0 0,1 0 16,-1 0-16,1 0 0,0 0 0,-1 0 15,-17 18-15,18-18 0</inkml:trace>
  <inkml:trace contextRef="#ctx0" brushRef="#br0" timeOffset="-113997.39">12912 5239 0,'17'0'63,"1"0"-63,0 0 0,-1 0 15,19 0-15,-19 0 0,1 0 0,17 0 16,-17 0-16,-1 0 0,1 0 15,0 0-15,-1 0 0,1 0 16</inkml:trace>
  <inkml:trace contextRef="#ctx0" brushRef="#br0" timeOffset="-113734.16">13494 5098 0,'53'0'31,"-36"0"-31,19 0 0,-19 0 16,1 0-16,0 0 0,-1 0 0,-17-18 15,18 18-15,-1 0 0,1 0 16,0 0-16,-1 0 15,1 0-15,0 0 0,-1 0 16,1 0-16,0 0 0</inkml:trace>
  <inkml:trace contextRef="#ctx0" brushRef="#br0" timeOffset="-112149.36">14235 4568 0,'0'-17'16,"17"17"-16,1 0 16,0 0-16,-1 0 0,1 0 0,-1 0 15,1 0-15,0 0 0,35 0 0,-36 0 0,36 0 16,0 0-16,0 0 0,0 0 0,-35 0 0,-1 0 16,18 0-16,-17 0 0,0 0 0,17 0 0,18 0 15,-18 0-15,-17 0 0,0 0 0</inkml:trace>
  <inkml:trace contextRef="#ctx0" brushRef="#br0" timeOffset="-111535">14288 4516 0,'17'0'16,"-17"17"0,18 1-16,-1-18 0,1 0 0,-18 17 15,0 1-15,18-18 0,-18 18 16,17-1-16,1 1 0,-18 0 0,18-18 15,-18 17-15,17 1 0,-17 0 0,18-1 16,-18 1-16,18 0 0,-1-1 0,-17 1 0,18-1 16,-1 19-16,-17-19 0,18 1 0,-18 0 15,18-1-15,-18 1 0,0 0 16,0-1-16,0 1 0,-18-18 0,18 17 16,-18 1-16,1 0 0,17-1 0,-18-17 0,1 36 0,-1-19 15,-17 19-15,-1-19 0,36 1 0,-17-1 16,17 1-16,-53 17 0,53-17 0,-18-18 0,18 18 0,-17-1 15,-1 1-15,0-18 0,18 18 0,18-18 79,0 0-79,-1 0 15,18 0-15,-17 0 0,0 0 0,35 0 0,0 0 16,-1 0-16,1 0 0,0 0 0,0 0 15,-18 0-15,18 0 0,-35-18 16,17 18-16,-17 0 0,0 0 16,-18 18 46</inkml:trace>
  <inkml:trace contextRef="#ctx0" brushRef="#br0" timeOffset="-111113.78">14199 5891 0,'0'18'63,"0"0"-63,0-1 16,0 1-16,0 0 15,0-1-15,0 1 0,-17-18 0,17 18 16,0-1-1</inkml:trace>
  <inkml:trace contextRef="#ctx0" brushRef="#br0" timeOffset="-110916.33">14129 5662 0</inkml:trace>
  <inkml:trace contextRef="#ctx0" brushRef="#br0" timeOffset="-110697.9">14429 5768 0,'0'0'0,"53"0"15,-36 0-15,1 0 16,-1 0-16,1 0 0,0 0 16,-1 0-16,1 0 0,0 0 0,17 0 15,-17 0-15,-1 0 0,1 0 16</inkml:trace>
  <inkml:trace contextRef="#ctx0" brushRef="#br0" timeOffset="-110474.16">14411 5997 0,'35'0'16,"-17"0"-16,0 0 0,-1 0 15,1 0-15,-1 0 0,1 0 0,0 0 16,-1 0-16,1 0 0,0 0 0,-1 0 15,1 0-15,0 0 0,-1 0 16</inkml:trace>
  <inkml:trace contextRef="#ctx0" brushRef="#br0" timeOffset="-110203.03">14640 5680 0,'-17'0'31,"17"17"-31,-18-17 16,18 18-16,0 0 0,0 17 0,-35-17 15,35-1-15,0 18 0,0-17 0,-18 17 16,18-17-16,0 0 0,0-1 0,0 1 15,0 0-15,0-1 0,0 1 0,0 0 16,0 17-16,0-18 0,0 1 16</inkml:trace>
  <inkml:trace contextRef="#ctx0" brushRef="#br0" timeOffset="-109741.99">15028 5786 0,'-53'-18'31,"36"18"-31,-1 0 15,1 0 1,-1 0 0,18 18-16,-18-18 0,18 17 15,0 1-15,0-1 0,0 1 0,0 0 16,0-1-16,0 1 0,0 0 16,0-1-16,18 1 0,-18 0 0,18-1 15,-18 1-15,17 0 0,1-1 0,-1 1 16,1-1-16,0 1 0,-18 0 15,17-1-15,-17 1 16,0 0 0,-17-18-1,-19 17 1,19-17-16,-1 0 0,1 0 0,17 18 0,-18-18 16,0 0-16,1 0 0,-1 0 15,0 0 1,1 0-1,-1 0 1</inkml:trace>
  <inkml:trace contextRef="#ctx0" brushRef="#br0" timeOffset="-108451.89">15610 4815 0,'0'-17'46,"-17"17"1,-1 0-31,1 0-16,-1 0 0,-17 0 16,17 17-16,0-17 0,1 18 15,-1-18-15,0 18 0,1-1 0,17 1 16,-18-18-16,0 18 0,18-1 15,0 1-15,-17-18 0,17 18 0,0-1 16,-18 1-16,18-1 0,0 1 0,0 0 16,0 17-16,0-17 0,0-1 15,0 1-15,0 0 0,0-1 0,0 1 16,0 17-16,18-35 16,-18 18-16,17-18 0,1 17 0,0-17 15,-1 0-15,1 0 0,0 0 0,-1 0 0,1 0 16,0 0-16,17 0 0,-17 0 15,-1 0-15,1 0 0,-1 0 0,1 0 16</inkml:trace>
  <inkml:trace contextRef="#ctx0" brushRef="#br0" timeOffset="-108076.89">15734 5115 0,'18'0'47,"-18"18"-32,0 0-15,0-1 0,0 1 16,17 35-1,-17-36-15</inkml:trace>
  <inkml:trace contextRef="#ctx0" brushRef="#br0" timeOffset="-107885.08">15699 4851 0</inkml:trace>
  <inkml:trace contextRef="#ctx0" brushRef="#br0" timeOffset="-106853.25">15963 5380 0,'18'35'0,"-36"-70"0,36 88 0,-18-36 0,0 1 0,17 17 0,1 18 16,-18-17-16,18 16 0,-1-16 15,-17-1-15,18-17 0,0 17 0,-1 0 0,-17 0 16,18-17-16,-18 0 0,0-1 0,18-17 31,-18-17-15,0-1-16,0 0 16,0 1-16,0-1 0,0 1 15,0-1-15,-18-17 0,18 17 16,0 0-16,0 1 0,-18-1 0,18 0 0,0-17 15,-17 0-15,-1-18 0,0 0 16,18 18-16,-17-18 0,-1 18 0,0-18 16,1 17-16,17-17 0,-18 18 0,18 0 15,-17 17-15,17-17 0,0 17 16,0 1-16,-18 17 0,18-18 0,0 0 0,0 1 16,0-1-16,0 1 0,0-1 15,0 0-15,0 1 16,18 17-16,-18-18 0,17 18 0,1 0 15,-1 0 1,1 0 0,0 0-16,-1 0 15,1 0-15,0 0 16,-1 0-16,1 0 31,-18 18-31,0-1 0,0 1 16,0 0-16,0-1 0,0 18 0,0-17 15,0 0-15,0-1 16,0 1-16,0 0 0,0-1 16,0 1 46,0 0-62,0-1 16,0 1-16,0-1 0,0 1 15,0 0-15,18-18 0,-1 17 0,-17 1 16,18-18-16,-18 18 0,18-18 16,-18 17-16,0 1 15,0 17 1,0-17 0,-18-18-16,0 0 15,1 0 16,-1 0-15</inkml:trace>
  <inkml:trace contextRef="#ctx0" brushRef="#br0" timeOffset="-106613.04">16281 5151 0,'17'0'31,"-17"17"-15,0 1-16,0-1 0,0 1 0,18-18 16,-18 18-16,0-1 0,0 1 15,0 0 1</inkml:trace>
  <inkml:trace contextRef="#ctx0" brushRef="#br0" timeOffset="-106426.55">16316 4833 0</inkml:trace>
  <inkml:trace contextRef="#ctx0" brushRef="#br0" timeOffset="-104013.47">12277 5750 0,'17'0'0,"1"0"0,-18 18 16,35 0-16,-17-18 0,-18 17 16,18-17-16,-1 0 0,1 18 0,-1-1 15,1-17-15,0 0 0,-1 0 0,1 0 16,0 0-16,17 0 0,0 0 0,36 0 15,-36-17-15,0 17 0,1-18 16,16 1-16,-34-1 0,17 0 0,-17 1 16,0-19-16,17 19 0,-17-1 0,-18 0 15,0 1-15,17 17 0,-17-18 0,0-17 0,18 0 16,-18 17-16,0-17 0,0 17 16,0 0-16,0-17 0,0 0 0,0 0 15,0 17-15,0 0 0,-18 1 0,18-19 0,-17 19 16,17-1-16,-36-17 0,36 17 15,-17-17-15,17 17 0,-18-17 0,0 35 0,1-18 16,17 1-16,-18-1 0,18 0 0,-18 1 0,-17-18 16,35 17-16,-17 0 0,-1 1 15,18-1-15,-35 0 0,17-17 16,0 35-16,18-18 0,-17 18 0,-19-35 16,19 18-16,-18-1 0,17 18 15,0 0-15,18-18 0,-35 18 0,17 0 16,1 0-16,-1-17 0,0 17 15,1-18-15,-1 18 0,18-18 16,-17 18-16,-1 0 0,0 0 16,1 0-16,17-17 0,-18 17 15,0 0-15,1 0 0,-1 0 16,0 0-16,1 0 16,-1 0-16,0 0 15,18 17-15,-17-17 16,17 18-16,-18-18 0,1 0 0,17 18 15,-18-18-15,18 17 0,-18 1 16,18 0-16,-17-1 0,-1-17 0,18 18 0,0-1 16,-18 1-16,18 0 0,0-1 0,-17-17 15,17 18-15,-18-18 0,18 35 0,-18-17 16,18 0-16,0-1 0,0 1 0,-17-18 0,17 17 0,0 1 16,0 17-16,0-17 0,-18 0 0,18-1 0,0 1 15,0 0-15,0-1 0,0 1 0,0-1 16,0 1-16,0 0 0,0 17 15,18-35-15,-18 18 0,35-1 16,-35 1-16,18 0 0,-18-1 0,17-17 16,-17 18-16,18-18 0,0 18 0,-1-1 0,-17 1 0,18-1 15,17 1-15,-17 0 0,-1-1 0,1 1 16,0-18-16,-1 18 0,1-1 0,-18 1 16,18-18-16,-1 18 0,1-1 15,-18 1 1,35-1-1,-17 1 1,0-18-16,-1 0 0,1 18 0,-1-18 16,1 0-16,0 0 0,-1 0 0,19 0 0,-36 17 0,17-17 15,19 18-15,-19-18 0,1 0 0,-1 0 16,1 0-16</inkml:trace>
  <inkml:trace contextRef="#ctx0" brushRef="#br0" timeOffset="-102474.2">11659 5733 0,'0'0'0,"-17"0"0,17-18 15,-18 18-15,0 0 0,1 0 0,-1-18 16,0 18-16,18-17 0,-17 17 0,-1 0 0,1 0 15,17-18-15,-18 18 16,18-18-16,0 1 0,-18-1 16,1 18-16,17-17 0,0-1 0,-18-17 15,0 35-15,18-18 0,-17 0 0,17 1 16,-18-19-16,0 36 0,1-35 0,-1 18 0,18-1 0,-17-17 16,-1 17-16,0-17 0,18 17 0,-17 0 0,-1-35 15,0 36-15,18-1 0,-17-17 0,17 0 0,-18-1 16,0 1-16,18 0 0,0 0 15,-17 17-15,17 0 0,0 1 0,0-19 16,0 19-16,0-1 0,0 0 16,0 1-16,17-1 15,1 18-15,0-17 0,-1 17 16,-17-18-16,36 18 0,-19-18 0,1 1 0,0 17 16,17-18-16,-18 18 0,1-18 0,0 18 15,-1 0-15,1 0 0,0-17 0,-1 17 16,1 0-16,0 0 15,-1 0-15,1 0 0,-1 0 0,1 0 16,17 0-16,-17 0 0,0 0 0,17 0 16,-17 0-16,-1 0 0,1 17 0,0-17 0,-1 0 0,18 0 15,1 18-15,-19-18 0,1 18 16,0-18-16,-1 17 0,1-17 16,-18 18-1,18-18-15,-18 18 0,0-1 0,0 1 0,17-18 16,-17 17-16,18 1 0,-18 17 0,0-17 15,0 0-15,0-1 0,17 19 0,-17-1 16,0-18-16,0 19 0,0-1 16,18 0-16,-18-17 0,0 0 0,0-1 0,0 1 15,0-1-15,0 1 0,0 0 0,0-1 0,-18 36 16,1-35-16,-1 17 0,1-17 16,-1 17-16,-17 0 0,35-17 0,-18-18 0,18 18 15,-18-18-15,1 17 0,-1 1 0,0 0 0,1-1 16,-1-17-16,1 18 0,-1 0 15,0-18-15,1 0 0,-1 0 16,0 0-16,1 0 0,-1 0 16,0 0-16</inkml:trace>
  <inkml:trace contextRef="#ctx0" brushRef="#br0" timeOffset="-101283.77">15240 5503 0,'18'0'47,"-1"0"-47,1 0 0,0 0 0,17 0 15,0 0-15,36 0 0,-18 0 16,0 0-16,-36 0 0,1 0 0,35 0 0,0 0 15,-18 0-15,-17 0 0,17 18 0,0-18 0,-17 0 16,-1 0-16,1 0 16,0 0-1,-1 0 17</inkml:trace>
  <inkml:trace contextRef="#ctx0" brushRef="#br0" timeOffset="-100854.41">15575 5662 0,'0'18'47,"-17"-18"-47,-1 17 15,0-17-15,18 18 0,-17-18 0,-1 18 0,0-18 16,1 35-16,-1-35 0,0 18 16,-17 17-16,35-18 0,-18 1 0,18 0 15,0-1-15,0 1 0,-17 0 0,17-1 16,0 1-16,0 0 16,0-1-16,17-17 15,1 0-15,-18 18 0,18-18 16,-1 0-1,1 0 1</inkml:trace>
  <inkml:trace contextRef="#ctx0" brushRef="#br0" timeOffset="-100433.58">15804 5856 0,'-17'0'0,"-1"-18"16,1 18-16,-1 0 16,0 0-16,1 0 15,-1 0 1,18 18-16,-18-18 0,1 0 15,17 18-15,0-1 0,-18-17 0,18 18 16,0 0-16,0-1 0,-18-17 0,18 18 16,0 0-16,0-1 0,0 1 0,0 0 15,0-1-15,18 1 0,0-18 16,17 17-16,-17 1 0,-1 0 16,1-1-16,0-17 0,-1 0 0,1 18 15,-18 0 1,-18-18 15,1 0-31,-1 0 0,0 17 16,1-17-16,-1 0 0,-17 18 0,-1-18 0,1 0 15,18 0-15,-1 0 0,0 0 0,-17 18 0,-18-18 0,0 17 16,0-17-16,18 0 0,-18 18 16,35-18-16,1 17 0</inkml:trace>
  <inkml:trace contextRef="#ctx0" brushRef="#br0" timeOffset="-77499.93">7003 12400 0,'17'0'32,"1"0"-32,17 0 0,71 18 15,0-1-15,-36 1 16,54 0-16,-54-18 0,72 35 0,-37-17 16,-34-18-16,17 0 0,0 0 0,-70 17 0,35-17 15,-35 0-15,52 18 0,1-18 0,17 0 0,0 0 16,0 18-16,36-18 0,-107 0 0,107 17 15,35 1-15,-36-1 0,-88-17 0,106 18 0,1 0 16,52 17-16,-159-35 0,141 18 0,-17 17 0,0-35 16,-36 18-16,18-1 0,-35-17 0,-88 0 0,70 0 15,-17 18-15,-1-1 0,-17-17 0,-18 0 16,1 0-16,16 18 0,-34-18 0,35 0 16,0 0-16,-35 0 0,52 18 0,-17-18 15,18 17-15,17-17 0,0 18 16,53 0-16,53-18 0,-106 17 15,1-17-15,16 0 0,1 0 0,-53 18 16,-18-18-16,18 0 0,18 0 0,-18 0 0,0 0 16,0 0-16,0 0 0,-18 0 0,-18 0 15,36 0-15,-17 0 0,17 0 0,-1 0 0,-16 0 16,-19 0-16,36 0 0,0-18 0,-17 18 16,16 0-16,-16-17 0,-1 17 0,18-18 15,-18 18-15,-17 0 0,-1-18 0,1 1 16,17 17-16,-17 0 0,0-18 0,-1 18 15,1 0-15,0 0 16,-1 0 31,-17-18-31,18 18-16,-1 0 0,1 0 15,0 0 1,-1-17-1,1 17-15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0:48:23.519"/>
    </inkml:context>
    <inkml:brush xml:id="br0">
      <inkml:brushProperty name="width" value="0.05292" units="cm"/>
      <inkml:brushProperty name="height" value="0.05292" units="cm"/>
      <inkml:brushProperty name="color" value="#FF0000"/>
    </inkml:brush>
  </inkml:definitions>
  <inkml:trace contextRef="#ctx0" brushRef="#br0">2699 6967 0,'17'0'47,"1"0"-47,0 0 15,17 0-15,-17 0 0,35 0 0,17 0 0,1 0 16,-36 0-16,35 18 0,-52-18 0,70 18 0,0-18 15,1 0-15,-72 0 0,89 0 0,0 0 0,0 17 16,0 1-16,-71-18 0,35 0 0,-52 0 0,70 0 0,-35 0 16,35 0-16,-52 0 0,34 0 0,-17 0 15,0 0-15,0 0 0,-18 0 0,-17 0 16,0 0-16,-1 0 0,18 0 0,-17 0 31,0 0 0,-1 0-15,1 0-16,0 0 16,-1 0-16,1 0 0,0 0 15,-1 0-15,1 0 0,-18 18 16,35-18-16,-17 0 0,-1 0 16,1 0-16,0 0 0,-1 0 15,1 0-15,-18 17 0,18-17 0,-1 0 0,1 0 0,0 0 16,-1 18-16,1-18 0,-1 0 15,1 0-15,0 0 0,-1 0 16,1 0-16,0 0 0,-1 0 0,1 0 16,0 0-16,-18 17 78</inkml:trace>
  <inkml:trace contextRef="#ctx0" brushRef="#br0" timeOffset="3629.95">19368 10372 0,'17'0'46,"1"0"-46,17 0 0,0 0 16,1 0-16,-1 0 0,0 0 0,36 0 0,-1 0 16,18 0-16,36 0 0,-53 0 0,-36 0 15,53 0-15,-53 0 0,53 0 0,1 0 0,-54 0 0,35 0 16,72 0-16,-54 0 0,0 17 0,0-17 16,0 0-16,-70 0 0,53 18 0,-19-18 0,1 18 15,0-18-15,0 0 0,-17 0 0,-1 0 16,0 0-16,-17 0 0,-1 0 15,1 0-15,0 0 0,-18 17 16</inkml:trace>
  <inkml:trace contextRef="#ctx0" brushRef="#br0" timeOffset="3908.65">21396 10283 0,'18'0'46,"-1"0"-46,1 0 16,-18 18-16,18-18 0,-1 18 0,1-1 16,-1-17-16,1 18 0,0-18 0,-1 0 15,-17 18 1,18-18 15,-18 17-31,0 1 0,0 0 0,-35-1 16,17 19-16,0-19 0,1 1 0,-1 17 15,-17-17-15,35-1 0,-53 19 0,-18 34 16,71-52-16,-52 35 0,16-36 0,19 1 0,-19 17 0,19-35 16,17 18-16</inkml:trace>
  <inkml:trace contextRef="#ctx0" brushRef="#br0" timeOffset="4639.64">20602 9825 0,'18'0'0,"-18"18"47,0-1-32,0 1-15,0-1 0,18 1 0,-18 17 0,17 1 16,-17-19-16,0 1 0,0 0 0,0 17 0,18 18 15,-18 0-15,0-18 0,0 18 0</inkml:trace>
  <inkml:trace contextRef="#ctx0" brushRef="#br0" timeOffset="6607.55">19350 10336 0</inkml:trace>
  <inkml:trace contextRef="#ctx0" brushRef="#br0" timeOffset="8080.64">19297 10336 0,'0'18'93,"0"0"-93,0-1 0,-18 1 16,18 0-16,0-1 0,-17 1 0,-1 17 16,0-17-16,1 17 0,-1-17 0,-17 35 15,35-36-15,-18 1 0,1 35 0,-19-18 0,1 0 16,35-17-16,-35 35 0,-1-35 0,36-1 0,-17 1 15,-1-18-15,-35 53 0,0 0 0,36-36 0,-19 19 16,19-19-16,-18 1 0,-1 0 0,1-1 16,0 1-16,-1-1 0,-17 1 0,36-18 15,-18 18-15,35-1 0,-36-17 16,36 18-16,-17-18 0,-1 0 0,18 18 0,-18-18 16,18 17-16,-17 1 0,-1-18 15,18 18-15,-18-18 16,18 17-16,-17-17 15</inkml:trace>
  <inkml:trace contextRef="#ctx0" brushRef="#br0" timeOffset="8466.59">18292 11042 0,'0'18'16,"0"-1"-16,0 1 0,-18 0 0,18-1 16,0 1-16,0-1 0,-18 1 0,1 17 15,17-17-15,0 0 0,-18-1 0,18 19 16,0-19-16,-18 1 0,18-1 0,0 1 0,0 0 16,-17-18-16,17 17 0,0 1 0,-18-18 15,18 18 1,35-18-1,-17 0 1,0 0-16,-1 0 0,19 0 16,-1 0-16,-18 0 0,1 0 0,0 0 0,-1 0 0,19 0 15,-1 0-15,0 0 0,0 0 0,-17 0 0,35 0 16,-35 0-16,35 0 0,-36 0 0,1 0 16,0 0-16,-1 0 0</inkml:trace>
  <inkml:trace contextRef="#ctx0" brushRef="#br0" timeOffset="9366.21">19315 10266 0,'0'0'0,"0"17"16,0-34 62,0-1-62,0 1-16,0-19 0,0 1 0,0 0 15,0 17-15,0-35 0,0 0 0,0-17 0,0 17 16,-36-35-16,36 35 0,0 35 0,0-70 0,-17 17 15,17 1-15,0-18 0,0 35 16,0 35-16,0-35 0,0-17 0,0 52 0,0-35 0,0 0 16,0 0-16,0 0 0,0 0 0,0 36 0,0-36 15,0 0-15,0 0 0,17 0 16,-17 35-16,0-35 0,0 18 0,18 18 0,-18-19 0,0 1 16,0 0-16,0-1 0,0 19 0,0-1 15,0 0-15,0-17 0,0 18 16,0-1-16,0 0 15,0 1-15,0 34 141,-18 1-141,1 0 0,-1 17 16,-17-18-16,35 1 0,-18-18 0,-17 35 0,35-17 15,-35 17-15,35-17 0,-36-18 0,36 18 0,-35 35 16,17-53-16,-17 17 0,35 1 0,-18-1 16,18 1-16,-17-18 0,-1 0 0,18 18 15</inkml:trace>
  <inkml:trace contextRef="#ctx0" brushRef="#br0" timeOffset="9604.58">19244 8290 0,'18'0'31,"-1"0"-15,1 0-1,0 0 1,-1 0 0,1 18-1,0 0-15</inkml:trace>
  <inkml:trace contextRef="#ctx0" brushRef="#br0" timeOffset="10452.68">19456 8343 0,'0'18'62,"0"-1"-62,0 19 16,0-19-16,0 1 0,0 0 0,17-1 15,-17 1-15,18-18 0,-18 18 0,0-1 0,0 1 16,0 0-16,18-18 0,-18 17 16</inkml:trace>
  <inkml:trace contextRef="#ctx0" brushRef="#br0" timeOffset="11191.2">18627 10777 0,'0'18'47,"0"0"-47,0-1 0,17 1 15,-17 0-15,0-1 0,0 1 16,18-18-16,-18 17 0</inkml:trace>
  <inkml:trace contextRef="#ctx0" brushRef="#br0" timeOffset="11680.68">19015 9031 0,'0'18'47,"17"-1"-47,-17 1 0,0 0 15,18-18-15,-18 17 0,0 1 0,18 0 0,-18-1 16,0 19-16,0-19 0,0 1 0,0 17 0,0-17 16,0 17-16,0-17 0,0-1 0,0 19 15,0-19-15,0 1 0,0-1 0</inkml:trace>
  <inkml:trace contextRef="#ctx0" brushRef="#br0" timeOffset="12188.53">18644 10672 0,'0'17'31,"0"1"-31,0-1 0,0 1 0,0 17 16,0 1-16,0-1 15,0-17-15,0 17 0,0-18 0,0 1 0,18 17 16,-18-17-16,0 0 0,0 17 0,0 0 15,0-17-15,0 0 16,0-1-16,0 1 0,18-18 16,-18 17-16,17-17 0</inkml:trace>
  <inkml:trace contextRef="#ctx0" brushRef="#br0" timeOffset="25142.19">5256 8061 0,'18'0'16,"0"0"-16,-1 0 0,1 0 15,17 0-15,-17 0 0,52 0 0,-17 0 0,-35 0 16,17 0-16,36 0 0,-54 0 0,36 0 0,-35 0 0,70 0 0,0 0 15,18-18-15,18 18 0,-36 0 16,-53 0-16,71-17 0,-71 17 0,89 0 0,-1 0 0,18 0 16,0 0-16,-105 0 0,105 0 0,0 0 0,88 17 15,-193-17-15,34 0 0,-17 0 0,18 18 0,87 0 16,-105-18-16,71 17 0,-89-17 0,106 0 0,18 36 0,17-36 16,-35 17-16,-105 1 0,87-1 0,-105-17 0,105 0 0,54 36 15,-89-36-15,-53 0 0,89 17 0,-1-17 0,-105 18 16,70-18-16,-53 18 0,36-18 0,-54 0 0,72 0 0,-19 17 0,-52-17 0,52 18 15,18-18-15,1 18 0,-54-18 0,18 0 16,-18 0-16,18 0 0,-35 0 0,-1 0 16,36 17-16,-35-17 0,17 0 15,-17 0-15,-1 0 0,1 0 0,0 0 0,-1 0 0,1 0 16,35 0-16,-18 0 0,-17 0 0,52 0 0,-17 0 16,18 0-16,-1 0 0,1 0 0,-36 0 0,18 0 15,18 0-15,-54 0 0,19 0 0,17 0 0,-36 0 16,18 0-16,-17 0 0,0 0 0,-1 0 47,1 0-32</inkml:trace>
  <inkml:trace contextRef="#ctx0" brushRef="#br0" timeOffset="42790.82">13300 6738 0,'-18'0'31,"0"0"-31,1 0 16,-18 0-16,17 0 0,-17 0 0,17 0 15,-17 0-15,-18 0 0,18 0 0,-18 0 16,0 0-16,17 0 0,-17 0 0,1 0 16,34 0-16,0 0 0,1 0 0,-19 0 0,19 0 15,-1 18-15,0-18 0,1 0 0,-1 0 0,1 0 16,-1 0-16,0 0 0,1 0 16,-1 0-16,0 0 15,1 0-15,-1 0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0:49:30.217"/>
    </inkml:context>
    <inkml:brush xml:id="br0">
      <inkml:brushProperty name="width" value="0.05292" units="cm"/>
      <inkml:brushProperty name="height" value="0.05292" units="cm"/>
      <inkml:brushProperty name="color" value="#FF0000"/>
    </inkml:brush>
  </inkml:definitions>
  <inkml:trace contextRef="#ctx0" brushRef="#br0">4974 11395 0,'18'0'31,"-1"0"-15,1 0-16,17 0 0,-17 0 0,0 0 0,-1 0 16,36 0-16,-35 0 0,35 0 0,-18 0 15,-17 0-15,17-18 0,18 18 0,-18 0 0,0 0 16,1 0-16,-19 0 0,1 0 16,17 18-16,-17-18 0,0 0 109</inkml:trace>
  <inkml:trace contextRef="#ctx0" brushRef="#br0" timeOffset="3315.58">15469 10425 0,'18'0'94,"0"0"-78,-1 0-1,1 0 1,0 0 15,-1 0-15,1 0-1,17 0 17,-17 0-32,-1 0 0,19 17 0,-19-17 15,1 0-15,0 18 0,17-18 0,18 0 0,17 18 16,-34-18-16,-1 0 0,18 0 0,0 17 0,35 1 16,-35-18-16,-36 0 0,36 0 0,0 0 0,-17 0 0,16 17 15,1-17-15,0 0 0,-17 18 0,-1-18 0,-18 0 16,1 0-16,17 18 0,-17-18 0,0 0 0,17 0 0,0 0 15,1 0-15,-1 17 0,-18-17 0,19 0 16,-19 0-16,1 0 0,0 18 0,17-18 0,-17 18 16,17-18-16,-18 0 0,1 0 15,0 0-15</inkml:trace>
  <inkml:trace contextRef="#ctx0" brushRef="#br0" timeOffset="6036.52">18838 7585 0,'0'17'31,"0"1"-31,0 0 0,0-1 15,0 1-15,0 17 0,0-17 0,0-1 0,0 36 16,0-35-16,0 0 0,0-1 0,-17 1 16,-1 0-16,18 17 0,-18-17 0,18-1 15,-17 1-15,17-1 0,0 1 16,-18-18-16,18-18 47,0 1-47,0-1 0,0 1 0,0-19 0,18 19 15,-18-1-15,17-35 0,36 18 16,-53-1-16,18 36 0,0-17 0,-1-1 0,1 1 16,0-1-16,17 0 0,-18 1 0,1 17 15,0 0-15,-1-18 0,1 0 0,0 18 16,-1 0 0,1 0-16,0 0 15,-18 18-15,17 17 0,1-17 16,-1 0-16,-17-1 0,18 1 0,-18-1 15,0 19-15,18-19 0,-18 1 0,0 17 16,0-17-16,0 0 0,0 17 16,0-17-16</inkml:trace>
  <inkml:trace contextRef="#ctx0" brushRef="#br0" timeOffset="6250.95">19667 7920 0,'18'0'31,"-18"18"-31,0-1 16,0 1-16,0-1 0,0 1 16,0 0-16,0-1 15,0 1-15,0 0 0,0-1 16</inkml:trace>
  <inkml:trace contextRef="#ctx0" brushRef="#br0" timeOffset="13700.92">19597 9402 0,'0'17'16,"0"1"-16,17-1 0,-17 1 15,0 17-15,0 1 0,0-19 0,0 19 16,0-19-16,0 1 0,0 17 0,0-17 0,0 17 0,0-17 16,0 52-16,0-52 0,0 0 15,-17 17-15,17-18 0,0 1 16,0 0-16,0-1 0,0 1 0,0 0 16,0-1-16,0 1 15,-18-18 16,18-18-31,-17 1 16,17-1-16,0 0 0,0 1 0,-18-1 16,0 0-16,18-17 0,0 18 0,0-1 0,-17 0 15,17-17-15,0 17 0,0-17 16,0 17-16,0 1 0,0-19 0,0 19 0,0-18 16,17-1-16,1 19 0,0-19 0,-1 1 15,1 0-15,17 0 0,-17-1 16,52-34-16,-70 52 15,36 0-15,-19 18 0,1-35 0,17 35 16,-17 0-16,-1 0 16,1 0-16,0 0 15,-1 0-15,-17 18 0,18-1 0,0 1 0,-1 0 16,-17-1-16,18 1 0,-18 0 0,18 17 16,-18-17-16,17-18 0,-17 17 0,0 18 0,0-17 15,0 17-15,0-17 0,0 0 0,0-1 0,0 19 16,0-19-16,0 18 0,-17-17 0,17 0 0,-36-1 15,1 19-15,0 17 0,-1-36 16,19-17-16,-36 36 0,0-1 0,0-18 16,0 19-16,18-19 0,17 1 0,-17 0 15,17-18-15,1 17 0,-1-17 0,0 0 0,1 18 16,-1-18 15,0 0-15,18-18-1,0 1-15,0-1 0,0 0 16,18 1-16,-18-19 0</inkml:trace>
  <inkml:trace contextRef="#ctx0" brushRef="#br0" timeOffset="14310.33">20055 9155 0,'0'17'63,"0"1"-48,0 0-15,0-1 16,0 1-16,0-1 0,0 1 0,0 0 16,18-18 77,53-71-77,-54 71-16,-17-35 16,18 35-16,0 0 0,-18-18 0,17 18 0,1-17 15,-18-1 1,17 18-16,1 0 47,-18 18-47,0-1 0,18-17 15,-18 18-15,0 0 0,0-1 0,0 1 16,0-1-16,0 1 0,17 0 0,-17-1 16,0 1-16,0 0 0,0-1 15,18-17 1,-18 18-16</inkml:trace>
  <inkml:trace contextRef="#ctx0" brushRef="#br0" timeOffset="23455.67">5503 11395 0,'18'0'62,"0"0"-46,-1 0-16,1 0 0,0 0 0,-1 0 15,1 0-15,-1 0 0,1 0 16,35-18 0,-35 18-16,-1 0 0,1 0 15,0 0-15,-1 0 0,1 0 16,-1 0-16,1 0 15,0 0-15,-1 0 0,-17 18 16</inkml:trace>
  <inkml:trace contextRef="#ctx0" brushRef="#br0" timeOffset="30412.69">23125 8961 0,'-18'17'31,"18"1"-16,-18-1-15,1 1 0,-1 0 16,18-1-16,-18 1 0,1 17 0,17 1 0,-18-19 16,18 1-16,0 0 0,0-1 0,0 18 0,0 1 0,0-19 15,0 19-15,0-19 0,0 19 16,0-19-16,0 1 0,0-1 0,18-17 0,-1 18 16,-17 0-16,18-18 0,-18 17 0,18-17 15,-1-17 16,-17-1-31,18 18 0,-18-18 0,18 1 0,-18-1 16,0-17-16,17 17 0,-17-17 0,0 17 0,18 1 16,0-54-16,-18 36 0,0 0 15,0-18-15,0 17 0,0 1 16,0 17-16,0-17 0,0 0 0,0 17 16,0-17-16,-18 17 0,18 1 0,0-1 15,0 0-15,0 1 0,-18 17 0,18-18 16,-17 1-16,17-1 0,-18 0 15,0 18-15,18-17 0,-17 17 32,-1 0 15,18 70-32,18-70-15</inkml:trace>
  <inkml:trace contextRef="#ctx0" brushRef="#br0" timeOffset="30646.06">23707 9137 0,'17'0'15</inkml:trace>
  <inkml:trace contextRef="#ctx0" brushRef="#br0" timeOffset="31695.26">24253 9560 0,'18'0'0,"0"0"15,-1 0-15,19 0 0,-1 0 16,-17 0-16,-1 0 0,1 0 0,35 0 0,-18 0 0,18 0 16,-35 0-16,17 0 0,-17 0 0,-1 0 0,71 0 0,-35 0 15,-35 0-15,17 0 0,36 0 0,-1 18 16,-17-18-16,35 0 0,-52 0 0,-19 0 0,72 0 16,-37 0-16,19 0 0,-18 0 0,35 18 15,-17-18-15,-18 0 0,35 17 0,-18-17 16,-52 0-16,17 0 0,-17 0 0,52 0 0,-17 0 15,-35 0-15,35 0 0,-18 0 0,18 0 16,-35 0-16,35 0 0,-18 0 0,0 0 16,1 0-16,-19 0 15,1 0-15</inkml:trace>
  <inkml:trace contextRef="#ctx0" brushRef="#br0" timeOffset="32652.35">26670 9119 0,'18'0'16,"-1"0"0,19 0-16,-19 0 0,1 0 15,-1 0-15,36 0 0,-17 0 0,-1 0 16,-17 0-16,-1 0 16,1 0-16,0 0 0,-1 0 15</inkml:trace>
  <inkml:trace contextRef="#ctx0" brushRef="#br0" timeOffset="32879.74">26617 9349 0,'18'0'31,"-1"0"-31,19 0 16,-1 17-16,0-17 0,-17 0 0,52 0 16,-17 0-16,18 18 15,-36-18-15,18 0 0,-18 0 16,18 18-16</inkml:trace>
  <inkml:trace contextRef="#ctx0" brushRef="#br0" timeOffset="33312.83">27587 8890 0,'-17'0'0,"-1"0"0,-17 71 31,35-54-31,-18 18 16,18 18-16,-18-17 0,18-1 16,0 0-16,0 18 15,0-35-15,0 17 16,0-17-16,18-1 0,0 19 0,17-19 16,-17-17-16,-1 18 15,1-18-15,0 0 0,-1 0 16,18 0-16,18-18 0,-17-17 15,-19 17-15,1 18 16,0-35-16,-1 0 0,-17-18 16,0 18-16,0-18 0,0 17 15,0-17-15,-17 36 16,17-18-16,-18 17 0,18 0 31,-18 18-31,18-17 0,-17 17 16,-1 0-16,0 0 15,1 0-15,-1 0 0</inkml:trace>
  <inkml:trace contextRef="#ctx0" brushRef="#br0" timeOffset="34054.08">23248 10195 0,'0'18'31,"0"0"-31,0-1 0,0 1 15,0 17-15,0-17 0,0 17 0,0-17 0,0-1 16,0 19-16,0-19 0,0 1 0,0 0 0,0 17 0,0 18 16,0-18-16,0-17 0,0-1 0,0 36 0,0 0 15,0 0-15,-18 0 0,18-18 0,0 0 16,0 18-16,0-35 0,0 17 0,0-17 0,0 0 0,0 17 16,0-17-16,0-1 0,0 1 0,0-1 15,-17-17 16</inkml:trace>
  <inkml:trace contextRef="#ctx0" brushRef="#br0" timeOffset="34332.48">23813 10636 0,'0'-17'47</inkml:trace>
  <inkml:trace contextRef="#ctx0" brushRef="#br0" timeOffset="34804.17">24289 10936 0,'53'18'15,"-36"-18"1,1 0-16,0 0 0,17 0 15,-17 0-15,-1 0 0,18 0 0,-17 0 0,0 0 0,17 0 16,0 0-16,-17 0 0,17 0 0,53 0 16,-70 0-16,88 0 0,-89 0 0,89 0 0,-35 0 0,52 0 15,-34 0-15,-1 0 0,-71 0 0,89 0 16,-35 0-16,-18 0 0,0 0 0,176 0 16,-211 0-16,34 0 0,-16 0 0,17 0 0,0 0 15,-18 0-15,-18 0 0,1 0 0,0 0 16,-1 0-16,1 0 0,0 0 31,-1 0-15,1 0-16,17 0 15,-17 0-15,0 0 0,-1 0 0,18 0 16,18 0-16,-35 0 0,35-18 16,-35 18-16,-1 0 15</inkml:trace>
  <inkml:trace contextRef="#ctx0" brushRef="#br0" timeOffset="35096.41">27040 10654 0,'18'0'0,"-36"0"0,36-18 16,0 18 31,-1 0-32,1 0-15,0 0 0,-1 0 16,19-17-16,-19 17 16,36 0-16,-35 0 0</inkml:trace>
  <inkml:trace contextRef="#ctx0" brushRef="#br0" timeOffset="35344.73">26864 10742 0,'18'0'31,"-18"18"-31,17-18 16,36 0-16,-35 0 0,17 17 15,18-17-15,0 0 16,-18 0-16,1 0 0,-1 0 15,-18 0-15,1 0 16,17 0-16,-17 0 0</inkml:trace>
  <inkml:trace contextRef="#ctx0" brushRef="#br0" timeOffset="35854.74">27587 10954 0,'18'0'31,"0"0"-15,-1 0-16,1 0 0,-1 0 0,19 0 15,-19 0-15,19 0 0,-1 0 16,0 0-16,0 0 0,1 0 15,17 0-15,0 0 16,-18 0-16,18 0 0,-36 0 16,1 0-16,35 0 0,0 0 0,-18 0 15,0 0-15,-17 0 0,17 17 0,1-17 0,17 18 16,-18-18-16,0 0 0,-17 0 16,17 0-16,-17 0 0,-1 0 0,-17 18 0,18-18 15,0 0-15,-1 0 0,1 0 0,-1 0 16,1 0 31</inkml:trace>
  <inkml:trace contextRef="#ctx0" brushRef="#br0" timeOffset="38078.64">25224 8696 0,'-18'0'0,"18"18"16,0-1-16,-18-17 0,18 36 16,-17-19-16,-1 1 0,18-1 0,0 1 0,-18 17 15,-17 18-15,18-17 0,17-19 0,-18 36 0,0-53 16,-17 88-16,35-70 0,-18 53 0,18-36 15,-17 18-15,-1-53 0,18 35 0,0-17 0,0-1 16,0 1-16,-18 0 0,18 17 0,0-18 0,0 1 16</inkml:trace>
  <inkml:trace contextRef="#ctx0" brushRef="#br0" timeOffset="39477.9">24783 9102 0,'0'-18'16,"17"18"-1,36-71 1,-53 54 0,18 17-16,-18-18 15,17 1-15,1 17 0,-18-18 0,18 18 16,-18-18-16,17 18 0,1 0 15,-18-17 1,18 17 15,-1 0-15,1 17 0,0-17-16,-1 0 0,-17 18 0,18-18 15,0 18-15,-18-1 0,17-17 16,1 18-16,-1-1 0,1 1 0,-18 0 15,18-1-15,-1-17 0,1 18 0,-18 0 16,0-1-16,18 1 0,-1-18 0,-17 18 16,18-18-16,-18 17 0,0 1 15,18-18 17,-18 18-32,17-18 31</inkml:trace>
  <inkml:trace contextRef="#ctx0" brushRef="#br0" timeOffset="39825">25188 8802 0,'-17'0'0,"-1"0"15,18 17-15,0 1 0,-18-18 0,18 35 0,-35 1 0,35-19 16,-17 19-16,17-1 0,-18 0 15,18-17-15,0-1 0,-35 1 0,35 17 0,-18 1 16,0-19-16,18 36 0,-17-35 0,-1 17 16,18-17-16,-18-1 0,18 19 0,0-19 15,0 1-15,0 0 16,0-1-16,0 1 16</inkml:trace>
  <inkml:trace contextRef="#ctx0" brushRef="#br0" timeOffset="40687.67">25100 10583 0,'0'0'0,"-17"0"15,17-17-15,0-1 0,0 0 16,0 1 0,0-1-16,0 1 15,0-1-15,17 0 0,1 1 16,-1-19-16,1 19 0,-18-1 0,35-17 16,1 17-16,-36 0 0,17 1 0,-17-1 15,36 18-15,-36-17 0,17 17 0,1-18 0,-1 0 16,1 18 15,0 0-15,-18 18-16,17 0 0,-17-1 0,18 1 15,-18-1-15,18 1 0,-18 0 0,17-1 0,-17 1 0,18 0 16,0 17-16,-1-17 0,1-1 0,-1 19 16,-17-19-16,18 1 0,-18-1 15,18-17-15,-18 18 0,0 0 16,17-18-16,-17 17 15,18-17 1,-18 18 0,18-18-1,-1 0 1,1 0 0,0 0-1,17 0 1,-35-18-16,0 1 15,18-1-15,-18 0 0</inkml:trace>
  <inkml:trace contextRef="#ctx0" brushRef="#br0" timeOffset="40937.11">25665 10336 0,'-18'0'16,"0"18"-1,1 0-15,-1-18 0,0 17 16,1 19-16,-1-19 0,0-17 0,1 36 16,-1-19-16,18 1 0,-35 17 0,35-17 0,-18-1 15,-17 1-15,17 17 0,1-17 16,-1 0-16,0-1 0,18 1 0,-17-18 16,17 17-16,-18-17 15,18 18 1,-17-18-1</inkml:trace>
  <inkml:trace contextRef="#ctx0" brushRef="#br0" timeOffset="41781.33">27658 10672 0,'0'-18'15,"0"0"1,17 18-16,-17-35 16,18 17-16,0 1 15,-18-1-15,17 0 0,1-17 0,17 18 16,-17-19-16,0 36 15,-18-17-15,17 17 0,1 0 16,-1 0 15,1 0-15,0 17 0,-1 1-16,1 35 0,0-18 15,17 18-15,-17-18 16,-1 18-16,1-53 0,-1 35 0,1 1 15,0-1-15,-18-17 16,17-18-16,1 17 0,-18 1 16,0-36 31,0 1-47,0-1 0,0-17 15,0 17-15,0 0 0</inkml:trace>
  <inkml:trace contextRef="#ctx0" brushRef="#br0" timeOffset="42113.77">28028 10248 0,'-17'0'16,"-1"0"-1,0 35-15,1-17 0,-1 0 16,0 17-16,-17 0 0,17 18 16,-17-17-16,0 16 15,0 1-15,17-35 16,18 0-16,-18 17 0,-17 0 16,17-17-16,18-1 15,0 1 48,0 0-48</inkml:trace>
  <inkml:trace contextRef="#ctx0" brushRef="#br0" timeOffset="53234.4">3369 12647 0,'-18'0'0,"1"0"16,17 18-1,-18-18-15,0 0 16,36 0 62,0 0-78,-1 0 0,1 0 0,53 0 0,-18 0 16,-36 0-16,54 0 0,17-18 0,18 18 15,-89 0-15,54-18 0,141 1 0,-195 17 0,19 0 16,87-18-16,-88 18 0,89-17 0,-89 17 0,18 0 0,-35 0 0,87-18 16,-69 18-16,105 0 0,-18 0 0,1 0 0,-89 0 0,53 0 15,-53 0-15,71 0 0,-88 0 0,70 0 0,-70 0 0,70 0 0,18 0 16,-18 0-16,0 0 0,-35 0 16,-35 0-16,35 0 0,0 0 0,0 0 0,-36 0 15,1 0-15,-1 0 0,1 0 0,0 0 0,-1 0 16,1 0 31,0 0 15,-1 0-62,1 0 16,0 0-16,-1 0 0,1 0 15,-1 0-15,1 0 0,0 18 0,-1-18 16,1 0-16,0 0 0,-1 0 31,1 0-15,0 0 0,-1 0-16,-17 17 15,18-17-15,-1 0 0,1 0 0,0 0 16,-1 0-16,1 0 0,0 0 15,-1 0-15</inkml:trace>
  <inkml:trace contextRef="#ctx0" brushRef="#br0" timeOffset="66640.82">7444 11924 0,'17'0'31,"1"0"-31,0 0 16,-18 18-16,17-18 0,54 0 15,-54 0 1,1 0-16,0-18 0,-18 0 15,17 18-15,-17-17 0,0 34 79,0 1-79,0 0 0,-17-18 0,17 17 15,0 1-15,-36-1 0,36 1 0,-17 17 0,-1 1 16,18-19-16,-35 19 0,35-1 15,-18 0-15,1-17 0,17-1 0,-18 19 16,0-19-16,18 1 0,-17-18 0,17 18 31,0-36-15,-18 18 0,18-18-16,0 1 0</inkml:trace>
  <inkml:trace contextRef="#ctx0" brushRef="#br0" timeOffset="66871.37">7479 12118 0,'0'0'15,"0"-18"-15,18 18 0,-1 0 0,-17 18 16,0 0-16,18-18 0,-18 17 16,17-17-16,-17 18 0,0-1 0,0 1 15,18-18-15,-18 18 0,0-1 16,0 1-1,18-18-15,-18 18 0,17-18 0,1 0 16,-18 17-16,18-17 0,-18 18 0,17-18 0,19 18 16,-36-1-16,17-17 0,1 0 0,-18 18 15,35-18-15,-17 0 16</inkml:trace>
  <inkml:trace contextRef="#ctx0" brushRef="#br0" timeOffset="67122.7">7779 11942 0,'0'0'0,"17"0"16,1 0-16,0 0 15,-1 0-15,1-18 0,0 18 16,-1 0-16,1 0 0,0-18 0,-1 18 15,18-17-15,-17 17 0,0 0 16,-1 0-16,1 0 0,-18-18 0,18 18 16,-1 0-1</inkml:trace>
  <inkml:trace contextRef="#ctx0" brushRef="#br0" timeOffset="67550.6">8008 11783 0,'0'0'0,"0"17"31,0 1-31,0 0 0,0-1 16,0 1-16,0 17 0,0-17 0,0 17 15,0-17-15,0-1 0,0 19 0,0-1 0,0-17 16,0-1-16,0 19 0,0-19 0,0 1 0,18 17 0,-18 18 15,0-18-15,0 1 0,0-1 16,0-17-16,0-1 0,0 1 0,0 17 0,0-17 16,0-1-16,-18-17 0,18 18 0,0 0 15,-18-18-15,1 0 0,-1 0 16,1-18 0,17 0-16,-18 18 0,0-35 0,18 0 15,-17 35-15,17-18 0,-18-17 0,0-18 16,1 35-16,17-17 0,-18 17 15,18 1-15,0-1 0,0 0 0,0 1 16,0-1-16,0 1 16,18 17-16,-1 0 0,1 0 15,0 0-15,-1 0 16,1 0-16</inkml:trace>
  <inkml:trace contextRef="#ctx0" brushRef="#br0" timeOffset="67936.72">8431 11889 0,'18'0'0,"17"35"31,-35-17-31,18-1 0,-18 1 0,18 17 16,-18-17-16,17-1 0,-17 19 16,18-19-16,0 19 0,-18-19 0,17 1 0,-17-1 15,18 19-15,-18-19 0,35 1 0,-35 17 16,18 1-16,-1-36 0,1 35 16,0-17-16,-18-1 0,17-17 0,-17 18 15,18-18-15,-18-18 31</inkml:trace>
  <inkml:trace contextRef="#ctx0" brushRef="#br0" timeOffset="68181.17">8749 12030 0,'-18'17'15,"-17"1"1,35 0-16,-18-1 0,1 1 16,-1 0-16,0 17 0,1-18 0,17 1 15,-18 0-15,18-1 0,-17 1 0,-1 0 16,18-1-16,-18 1 0,18 0 0,-17-1 16,17 1-16,0 0 0,-18-18 0,18 17 0,0 1 15,-18-18-15,18 17 0,0 1 16</inkml:trace>
  <inkml:trace contextRef="#ctx0" brushRef="#br0" timeOffset="68523.69">8890 12118 0,'18'18'16,"-1"17"-1,-17-18-15,0 1 0,18 0 16,-18-1-16,0 1 16,18-18-16,-1 18 0,1-18 15,-1 0 17,-17-18-17,0 0 1,0 1-16,0-1 0,0 0 0,0 1 15,-17-1-15,-1 18 16,1 0-16,-1 0 16,0 0-1,1 0 1,-1 0-16,0 0 16,18 18-16,-17-18 15</inkml:trace>
  <inkml:trace contextRef="#ctx0" brushRef="#br0" timeOffset="68832.86">9137 12047 0,'0'106'15,"0"-88"-15,18-1 16,-18 1-16,0 17 0,0-17 15,0 0-15,0-36 63,0 0-47,0 1-16,17 17 0,-17-18 15,18 18-15,0 0 16,-1 0-16,1 0 0,-18-18 0,17 18 0,1 0 15,0 0-15,-1 0 0,36 0 16,-35 0-16,0 0 0,17 0 16</inkml:trace>
  <inkml:trace contextRef="#ctx0" brushRef="#br0" timeOffset="69191.89">9754 12030 0,'18'0'15,"-18"-18"-15,18 18 0,-1 0 16,1 0 0,0 0-16,-1 0 0,1 0 15,-18-18-15,17 18 16</inkml:trace>
  <inkml:trace contextRef="#ctx0" brushRef="#br0" timeOffset="69512.05">9878 11924 0,'-18'0'31,"1"0"-31,17 18 16,0-1-16,0 1 0,-18-18 0,18 17 0,0 19 16,-18-36-16,18 17 0,0 1 15,0 0-15,0-1 16,0 1 15,18-18 32,0 0-48</inkml:trace>
  <inkml:trace contextRef="#ctx0" brushRef="#br0" timeOffset="70024.77">9772 12136 0,'0'17'16,"0"1"-1,0-1 1,18-17-1,-18 18-15,0 0 32,17-18-32,1 0 31,-18-18-15,0 0-16,0 1 15,0 34 32,0 1-31,0 0-16,0-1 0,0 1 15,0 0-15,-18-18 0,18 17 16,0 1-16,0 0 31,0-1-31,0 1 16,18-18-16,-18 18 0,0-1 0,0 1 15,0-1-15,18-17 0,-18 18 0,0 0 16,0-1 0,17-17 15,-17-17-31,0-1 0,0 0 0,18 18 0,-18-17 16,0-1-16,0-17 0,17 0 0,1-18 15,0 53-15</inkml:trace>
  <inkml:trace contextRef="#ctx0" brushRef="#br0" timeOffset="70223.06">9948 12100 0,'18'-17'63,"0"17"-63,-1 0 15,1-18-15,0 18 16,-18-18 15,0 1-15</inkml:trace>
  <inkml:trace contextRef="#ctx0" brushRef="#br0" timeOffset="70636.17">10072 11977 0,'0'17'32,"0"1"-32,0 0 15,0-1-15,17 1 0,-17 0 0,0-1 0,0 19 16,0-19-16,18 18 0,-18-17 0,0 17 16,0 1-16,0-1 0,0 0 0,18 1 15,-18-19-15,0 1 0,0-1 16,0 1-16,0 0 15,-18-18 32,-52-18-31,52 18 0,0 0-16,18-18 15,0 1 1,0-36-1,0 35-15,18 18 16,-18-17-16,0-1 0,0 0 16,18 18-16,-18-17 15,0-1 17</inkml:trace>
  <inkml:trace contextRef="#ctx0" brushRef="#br0" timeOffset="70968.49">10301 11889 0,'0'17'0,"0"1"15</inkml:trace>
  <inkml:trace contextRef="#ctx0" brushRef="#br0" timeOffset="71270.73">10372 12206 0,'0'18'16,"0"-1"-1,0 1 1,0 0-16,0-1 16,0 1-1,0 0-15,0-1 16,0 1-1,0 0 1,0 17 0,0-18-1</inkml:trace>
  <inkml:trace contextRef="#ctx0" brushRef="#br0" timeOffset="71673">10583 11871 0,'0'0'0,"0"-18"16,18 18-16,-18-17 0,18-1 0,-1 0 15,1 18-15,0-17 0,-1-1 16,18 1-1,-17 17-15,0 0 16,-1 0-16,1 0 16,0 0-16,-1 0 15,19 88 1,-19-53 0,-17 0-16,0-17 0,0 17 0,0 0 15,18-35-15,-18 18 0,0 35 0,0-35 0,0-1 16,0 1-16,0 0 0,0-1 0,17 18 0,-17 1 15,0-1-15,0-17 0,0-1 0,0 1 0,0 0 0,0-1 16,0 1-16,0 0 0,0-1 16,0 18-16,0-17 0,0 0 0,0-1 15,0 1-15,0 0 0,0-1 16,0 1-16,0 0 16,-17-18-1,-1 0 1,-17-18-16</inkml:trace>
  <inkml:trace contextRef="#ctx0" brushRef="#br0" timeOffset="71894.67">10530 12241 0,'0'-35'31,"18"35"-31,-18-18 0,18 18 16,-1 0-16,1-17 0,0-1 0,-1 18 16,1 0-16,0-17 0,-1-1 15,1 18-15,-18-18 16</inkml:trace>
  <inkml:trace contextRef="#ctx0" brushRef="#br0" timeOffset="72167.96">10689 12012 0,'0'18'32,"0"-1"-32,0 1 0,0 0 0,0-1 0,0 19 15,0-19-15,0 1 0,0-1 16,0 1-16,0 0 0,0-1 0,0 1 0,0 0 15,0 17-15,0-17 0,0-1 0,0 1 16,0 0-16,0-1 0,0 1 0,0-1 0,0 19 16,0-19-16,18 1 0,-18 0 0,0-1 15,0-34 32,0-1-47,0 0 0,-18 18 0,18-35 16,0 17-16</inkml:trace>
  <inkml:trace contextRef="#ctx0" brushRef="#br0" timeOffset="72356.5">10619 12224 0,'-18'0'32,"0"17"-32,1-17 0,17 18 15,-18-18-15,18 18 0,0-1 16,-18-17-16,18 18 15,0 0-15,-17-18 16</inkml:trace>
  <inkml:trace contextRef="#ctx0" brushRef="#br0" timeOffset="72745.41">11412 12065 0,'0'18'63,"18"-18"-32</inkml:trace>
  <inkml:trace contextRef="#ctx0" brushRef="#br0" timeOffset="73045.57">11465 11977 0,'-17'0'31,"-36"17"-15,35-17-1,18 18-15,-18-18 0,18 18 16,-17-18-16,-1 35 0,1-35 0,-1 18 16,0-18-16,18 17 15,-17-17-15,-1 0 0</inkml:trace>
  <inkml:trace contextRef="#ctx0" brushRef="#br0" timeOffset="73636.84">11218 12118 0,'0'18'15,"0"-1"1,0 1-16,18-18 0,-18 17 0,0 1 15,0 0-15,18-1 0,-18 1 0,0 0 16,0-1-16,0 1 0,0 17 0,0-17 16,0 0-16,0 17 0,0-18 0,0 1 15,0 0-15,0-1 16,0 1-16,0 0 0,0-36 62,0 0-62,0 1 0,0-1 16,0 0-16,0 1 0,0-1 0,0 1 0,0-19 16,0 19-16,0-19 0,0 19 0,0-19 15,0 19-15,0-1 0,0 0 0,0 1 16,0-1-16,0 1 16,17 17-1,-17-18-15,0 0 0,18 18 16,-18-17-16,18 17 15,-1 0 17,-17 17-17,18 124 1,-18-88-16,0-35 16,0 17-16,0-17 0,0 0 0,0 17 0,0-18 15,0 1-15,0 0 0,0-1 0,0 1 16,0 0-1,0-36 48,-18 18-63,1-18 0,-1-35 16</inkml:trace>
  <inkml:trace contextRef="#ctx0" brushRef="#br0" timeOffset="73858.56">11236 12277 0,'35'0'32,"-17"0"-32,-18 17 62,0 1-46,0 0-16,0 17 31</inkml:trace>
  <inkml:trace contextRef="#ctx0" brushRef="#br0" timeOffset="74262.45">11448 12083 0,'0'-18'0,"0"36"0,0-54 16,17 36 93,1 0-109,0 0 0,-1 0 16,1 0-16,-1 0 0,1 0 0,0 18 31,-1-18-15,-17 18-16,0-1 0,0 1 16,0 0-16,0-1 0,0 1 0,0 17 15,0-17-15,0-1 0,0 1 0,0 0 0,0-1 16,0 1-16,0 17 0,0-17 0,-17 0 15,17-1-15,0 18 0,-18-17 16,18 0-16,0-1 0,-18 1 16,1-18 15,-1 0-31,1-18 0,17 1 0,0-1 0,-18 18 16,18-18-16,-18 1 0</inkml:trace>
  <inkml:trace contextRef="#ctx0" brushRef="#br0" timeOffset="74409.06">11430 12259 0,'35'-18'32,"-17"18"-32,0 0 15,-18-17-15,17 17 0,1 0 0,-1 0 16,-17-18-16,18 18 0,-18-18 0,18 18 16,-1 0-16,1 0 0,-18-17 0,18 17 15,-1 0-15,1 0 0,-18-18 0</inkml:trace>
  <inkml:trace contextRef="#ctx0" brushRef="#br0" timeOffset="75907.98">11871 11800 0,'-18'0'0,"36"0"0,-53 0 15,17 0 1,0 0 0,1 0-1,17 18 1,0 0-16,-18-18 0,18 17 16,0 1-16,0 0 15,0-1-15,0 1 16,18-18-16,-18 18 0,17-18 0,-17 17 15,18 18-15,-18-17 0,18 0 16,-18-1-16,0 1 0,17-18 0,-17 18 16,18-1-16,-18 19 0,0-19 0,0 1 15,0-1-15,18 1 0,-18 0 0,0-1 16,0 1-16,0 0 0,0-36 47,35-105-16,-35 105-31,0-17 0,18-1 0,-1 1 16,-17 17-16,18 1 0,-18-1 0,17 1 0,1 17 15,-18-18-15,18 18 16,-18 18 31,0 52-16,-18-70-31,18 18 0,0 17 0,0-17 0,-18-1 16,18 1-16,-17 0 0,-1-1 15,1 1-15,17-1 0,-18 1 0,-17 17 16,17-17-16,0 0 0,1-1 0,-19 1 16,19 17-16,-1-17 0,-35 0 15,53-1-15,-17-17 0,-1 35 0,0-35 0,1 18 16,17 0-16,17-18 47,1 0-47,0 0 0,17-18 0,0 18 0,18-35 15,-18 35-15,-17-18 0,17 18 0,1-17 16,-19 17-16,18-36 0,-17 36 0,17-17 0,-17-1 16,0 18-16,-1 0 0,-17-18 0,18 1 0,0 17 15,-1 0-15,-17-18 0,18 18 0,-1 0 16,-17-18-1,0 1 1,0-1 0,-17 18-16,17-18 0,-18 18 0,1 0 0,17-17 15,-18 17-15,18-18 0,-18 18 16,18-17-16,0-1 0,-17 18 0,-1 0 47,18 18-47,0-1 0,-18-17 0,18 18 15,0 17-15,0-17 0,-17-1 0,17 1 16,0 0-16,0-1 0,0 19 0,0-19 0,0 19 16,0-1-16,0-18 0,0 1 0,0 0 15,0-1-15,0 1 0,0 0 32,17-18-1,-17 17-16,18-17 17,-36-88-17,18 35-15,0 18 16,0 17-16,0 1 0,0-36 0,0 17 16,0 1-16,0 17 0,0-17 0,-17 35 31,17 18-16,-36-1-15,36 1 0,-17 17 16,17-17-16,-18-18 0,18 18 0,0-1 0,-17 1 16,-1 0-16,18-1 0,-18 1 0,18 0 15,0-1-15,-17-17 16,17 18 0,17-18 30,1 0-30,0 0-16,-1 0 0,-17-18 16,18 18-16,-1 0 0,1 0 15,53 0 1,-54 0 0,1 0-16,0 0 0,-1 0 15,1 0-15,-1 0 31,1 0 1,0 0-17,-18-17 32,17-1-47</inkml:trace>
  <inkml:trace contextRef="#ctx0" brushRef="#br0" timeOffset="76266.46">12347 11977 0,'-17'0'31,"-1"0"-31,0 0 15,18 17-15,-17-17 0,17 18 0,0 0 16,0-1-16,0 1 16,0 0-1,0-1 17,17-17-17,1 0-15,0 0 16,-1 0-16,1 0 0,17-17 0,-17 17 15,-1 0-15,1-18 0,0 0 0,35-17 16,-18 17-16,-17 18 0,-1-17 0,-17-1 16,18 1-16,-36 17 47,1 0-47,-1 0 0</inkml:trace>
  <inkml:trace contextRef="#ctx0" brushRef="#br0" timeOffset="76466.94">12347 12206 0,'0'0'16,"36"0"0,-19 0-16,1 0 15,-1 0-15,1 0 0,0 0 16,-1 0-16,1 0 0,0 0 15,-1 0-15,1 0 16,-18-18-16,18 18 0</inkml:trace>
  <inkml:trace contextRef="#ctx0" brushRef="#br0" timeOffset="77031.67">12383 12365 0,'0'0'0,"0"18"0,0 17 31,0-18-31,0 1 16,0 0 0,0-1-16,17-17 62,1 0-46,-18-17-16,17-1 0,1 18 0,-18-18 15,18 18-15,-18-17 0,17 17 16,1 0 0,-18-18-16,18 18 0,-1 0 15,-17-17-15,18 17 0,0 0 16,-1 0-16,-17 17 62,0 1-46,-17-18-16,-1 17 0,0 1 16,1 0-16,-1-18 0,18 17 0,-18-17 0,1 18 15,-1 0-15,18-1 0,-35-17 0,35 18 16,-18-18-16,1 0 0,34 0 47,1 0-32,-1 0-15,1 0 0,-18-18 0,18 1 0,-1 17 16,1-18-16,0 18 0,-1-18 0,1 18 16,0-17-16,-18-1 15,17 18-15</inkml:trace>
  <inkml:trace contextRef="#ctx0" brushRef="#br0" timeOffset="77226.23">12823 12453 0,'0'18'109</inkml:trace>
  <inkml:trace contextRef="#ctx0" brushRef="#br0" timeOffset="79365.25">3052 13776 0,'17'0'46,"1"0"-46,35 0 16,-36 0-16,19 0 0,34 0 0,-17 0 16,18 0-16,35 0 0,-89 0 0,89 0 0,-18 0 15,-53 0-15,89 0 0,35 0 0,-1 0 16,-122 0-16,105 18 0,35-18 0,-141 0 0,142 0 0,-18 17 16,-124-17-16,141 18 0,1 0 0,-54-18 0,-70 0 0,18 0 15,52 0-15,1 0 0,-36 17 0,0-17 16,-70 0-16,17 0 0,-17 0 0,34 0 0,1 0 15,-35 0-15,17 0 0,-17 0 0,0 0 16,-1 0-16,1 0 0,-1 0 0,1 0 16,35 0-16,-18 0 15,-17 0-15,0 0 0,-1 0 0,1 0 16,-1 0-16,1 0 0,17 0 0,-17 0 0,0 0 16,-1 0-16,1 0 0</inkml:trace>
  <inkml:trace contextRef="#ctx0" brushRef="#br0" timeOffset="85010.21">8202 13317 0,'-18'0'0,"1"0"16,17-17-16,-18 17 16,18-18-16,0 0 0,-17 18 0,17-17 15,-18 17-15,18-18 0,-18 18 0,18-17 16,-17 17-16,17-18 0,-18 18 31,18-18-31,0 1 0,-18 17 16,1 0-16,17-18 15,-18 18-15,0 0 0,1 0 16,-1 0-16,1 0 0,-1 0 0,0 0 16,1 0-16,-1 0 0,0 0 0,1 0 15,-1 0-15,0 0 0,1 0 0,-1 35 16,0-35-16,18 18 0,-17 0 0,-1-18 0,18 17 15,-17-17-15,-1 35 0,0-17 16,1 17-16,17-17 0,0 0 0,0-1 16,0 19-16,0-19 15,0 1-15,17-18 0,-17 17 0,18-17 16,-18 18-16,18-18 0,-18 18 16,17-18-16,1 17 0,-1-17 15,1 0-15,0 18 0,-1-18 0,1 0 16,0 0-16,-1 0 0,1 0 0,0 0 15,17 0-15,-17 0 0,-1 0 16,1 0-16,-1 0 0,1 0 0,0 0 16,-1 0-16,-17-18 0,18 18 0,0 0 15</inkml:trace>
  <inkml:trace contextRef="#ctx0" brushRef="#br0" timeOffset="85327.83">8202 13406 0,'0'17'47,"18"1"-47,-18-1 0,0 1 0,0 0 15,0-1-15,0 1 0,0 0 16,17-1-16,-17 1 0,18-18 16,-18 18-16,0-1 0,0-34 62</inkml:trace>
  <inkml:trace contextRef="#ctx0" brushRef="#br0" timeOffset="85859.45">8255 13176 0</inkml:trace>
  <inkml:trace contextRef="#ctx0" brushRef="#br0" timeOffset="87228.67">8167 13370 0,'0'18'31,"0"0"-15,0-1-16,17-17 0,-17 18 16,0-1-16,0 1 0,0 0 15,0-1 1,0 1 0,0 0-16,0-1 15,0 1 16,18-18 16</inkml:trace>
  <inkml:trace contextRef="#ctx0" brushRef="#br0" timeOffset="87812.11">8467 13229 0,'17'0'32,"-17"18"-32,18-1 0,-18 1 15,0 0-15,18 17 0,-18-17 16,0-1-16,0 19 0,17-19 0,-17 1 15,0 17-15,18-17 0,-18-1 16,0 1-16,0 0 0,18-18 125,-18-18-125,17 18 0,-17-18 0,18 1 16,-1-1-16,-17 0 0,18 1 0,0 17 15,-18-18-15,17 1 0,-17-1 0,18 18 16,0-18-16,-1 1 0,1 17 16,-18-36-16,18 36 0,-18-17 0,17 17 15,1-18-15,-18-17 0,17 35 0,-17-18 16</inkml:trace>
  <inkml:trace contextRef="#ctx0" brushRef="#br0" timeOffset="89962.45">8520 13229 0,'0'18'63,"0"-1"-63,0 1 0,0 0 0,0-1 15,0 1-15,0 0 0,0-1 16,0 1-16,0 0 0,0-1 15,0 1-15,0-1 0,0 1 16,17 0-16,1-18 63,0 0-63,-1 0 15,-17-18-15,18 18 0,-1 0 0,-17-18 16,18 18-16,0 0 0,-18-17 15,17 17-15,-17-18 16,0 1-16,18 17 16,-18-18-16,0 0 0,0 1 15,0-1-15,18 18 0,-18-18 0,17 1 16,-17-1-16,0 0 0,0 1 0,18-1 16,-18 1-16,0-1 15,18 18-15,-18-18 16,0 36 62,0 0-78,0-1 0,0 1 0,0-1 16,0 1-16,0 0 0,0 17 15,0-17-15,0-1 0,0 1 16,0 0-16,0-1 0,0 1 0,17-18 15,-17 17-15,0 1 0,0 0 16,18-18-16,-18 17 0,0 1 16,17 0-16,-17-1 31,18-17 63</inkml:trace>
  <inkml:trace contextRef="#ctx0" brushRef="#br0" timeOffset="90187.85">8978 13458 0,'18'18'32,"-18"0"-17,17-18-15,-17 17 0,0 54 32,0-53-17,0-1-15,0 1 16</inkml:trace>
  <inkml:trace contextRef="#ctx0" brushRef="#br0" timeOffset="90413.25">9260 13458 0,'0'-17'15,"18"17"-15,0 0 16,-1 0-16,1 0 0,0 0 0,17 0 16,0-18-16,0 18 0,-17 0 15,17-17-15,-17 17 0,0 0 0,-1 0 0,19 0 16,-19 0-16,1 0 0,-1 0 0,1 0 0,0 0 16,-1 0-1</inkml:trace>
  <inkml:trace contextRef="#ctx0" brushRef="#br0" timeOffset="90651.61">9596 13353 0,'-18'0'0,"18"17"15,0 1-15,0 0 0,0-1 16,0 1-16,0-1 16,0 1-16,0 0 0,0-1 0,0 1 15,0 0-15,0-1 0,18 1 0,-18 0 16,0-1 0,17-17-16,1 0 15</inkml:trace>
  <inkml:trace contextRef="#ctx0" brushRef="#br0" timeOffset="91002.67">10160 13229 0,'0'-17'0,"0"34"0,-18-34 16,1 17 0,-1 0-1,0 0-15,18 17 0,-17-17 0,17 18 16,0-1-16,-18-17 0,18 18 0,-17 0 0,-1 17 0,0-17 16,18 17-16,-17-17 0,17 17 0,0-18 15,0 1-15,0 0 0,0-1 0,0 19 16,0-19-16,17-17 0,1 18 0,0-18 15,-1 0-15,1 18 0,-1-18 16,1 0-16,0 0 0,-1 0 0,19 0 0,-19 0 16,1 0-16,0 0 0,-1-18 0,1 18 15,-18-18-15,17 18 0,-17-17 16,0-1-16</inkml:trace>
  <inkml:trace contextRef="#ctx0" brushRef="#br0" timeOffset="91359.22">10336 13406 0,'0'0'0,"36"0"32,-19 0-32,1 0 15,-18 17 16,0 1-15,0-1-16,-53 36 16,53-17-16,-18-36 15,18 17-15,18-17 63,70 0-48,-70 0 1,0 0-16,-1 0 31</inkml:trace>
  <inkml:trace contextRef="#ctx0" brushRef="#br0" timeOffset="91860.84">10619 13247 0,'0'17'0,"0"1"16,0 0-16,0-1 16,0 1-16,0 0 0,0-1 0,0 19 15,0-19-15,0 18 0,17-17 0,-17 0 16,0-1-16,18 1 0,-18 0 0,18-1 15,-1-17-15,-17 18 0,18-18 16,-1 0 0,36-71 15,-53 54-31,18 17 0,-18-53 16,18 53-16,-1-18 0,-17 1 0,0-1 15,0 0-15,0 1 0,18-1 0,-18 0 16,0-17-16,18 17 0,-18 1 15,0-1-15,0 36 47,0-1-47,0 1 16,0 0-16,0 17 0,-18-17 16,18-1-16,0 1 0,0 0 0,0-1 0,0 1 0,0 17 15,0-17-15,0-1 0,0 1 16,0 0-16,0-1 47</inkml:trace>
  <inkml:trace contextRef="#ctx0" brushRef="#br0" timeOffset="92193.95">11042 13406 0,'0'-18'0,"0"36"0,18-36 0,-1 18 15,1 0-15,0 0 16,-1 0-16,1 0 0,-1 0 16,-17 18-16,18-18 15,-18 17-15,0 1 16,0-1-16,0 1 0,0 0 15,-18-18-15,18 17 0,-17-17 16,-1 18-16,1-18 0,-1 18 0,0-1 16,1-17-16,17 18 0,0 0 0,-18-18 15,18 17-15,18-17 47,-1 0-47,1 0 16,0 0-16,-1 0 0,1 0 15,-1 0-15,1 0 0,0 0 0,-18-17 0,17 17 16</inkml:trace>
  <inkml:trace contextRef="#ctx0" brushRef="#br0" timeOffset="92429.59">11430 13458 0,'18'0'16,"-1"0"0,1 0-16,0 0 15,-1 0-15,1 0 0,-1 0 0,1 0 16,0 0-16,-1 0 16,1 0-16,0 0 0,-1 0 15</inkml:trace>
  <inkml:trace contextRef="#ctx0" brushRef="#br0" timeOffset="92638.03">11606 13300 0,'0'0'0,"-17"0"0,17 35 16,-18-17-16,18-1 0,0 19 15,0-19-15,0 1 0,0-1 16,0 1-16,0 0 0,0-1 16,0 1 15,0 0-31,18-18 0,-1 0 16,1 0-16</inkml:trace>
  <inkml:trace contextRef="#ctx0" brushRef="#br0" timeOffset="92819.55">11942 13441 0,'0'0'0,"0"-18"32,17 18-1</inkml:trace>
  <inkml:trace contextRef="#ctx0" brushRef="#br0" timeOffset="92958.22">12136 13423 0,'17'0'15,"1"0"1,-1 0-16,1 0 15,0 0-15,-1 0 16</inkml:trace>
  <inkml:trace contextRef="#ctx0" brushRef="#br0" timeOffset="93120.74">12629 13441 0,'0'0'0,"18"0"31,0 0 0,-1 0-15</inkml:trace>
  <inkml:trace contextRef="#ctx0" brushRef="#br0" timeOffset="93308.24">12912 13423 0,'0'-17'0</inkml:trace>
  <inkml:trace contextRef="#ctx0" brushRef="#br0" timeOffset="94535.06">13353 13406 0</inkml:trace>
  <inkml:trace contextRef="#ctx0" brushRef="#br0" timeOffset="94703.61">13970 13406 0,'0'0'16,"18"0"46</inkml:trace>
  <inkml:trace contextRef="#ctx0" brushRef="#br0" timeOffset="94854.21">14270 13406 0</inkml:trace>
  <inkml:trace contextRef="#ctx0" brushRef="#br0" timeOffset="95581.26">13264 13423 0,'18'0'47,"88"-17"-31,-88 17-16,34 0 15,-16 0-15,-1-18 0,-17 18 0,17 0 16,0 0-16,-17 0 0,0 0 0,-1 0 15,-17-18-15,18 18 16</inkml:trace>
  <inkml:trace contextRef="#ctx0" brushRef="#br0" timeOffset="95895.92">13582 13212 0,'-18'0'15,"18"17"1,0 1-16,0-1 0,0 1 15,0 0-15,0-1 0,0 36 16,0-35-16,0 0 0,0-1 0,0 18 0,0-17 16,0 17-16,0-17 0,0 0 15,0-1 1,0 1-16,18-18 16,-18 18-16</inkml:trace>
  <inkml:trace contextRef="#ctx0" brushRef="#br0" timeOffset="96344.18">14270 13247 0,'-18'0'0,"36"0"0,-53 0 15,17 0-15,0 0 16,18-18-16,-17 18 16,-1 0-16,0 0 15,1 0-15,-1 0 0,-17 18 0,17-1 16,1 1-16,-1 0 0,-17 17 15,35-17-15,-18 17 0,0 0 16,18-17-16,0-1 0,0 1 0,0 0 0,0-1 0,0 1 16,0 0-16,0-1 0,0 1 0,0 35 15,0-35-15,18-1 0,0 1 16,-1-18-16,1 17 0,0-17 0,-1 0 16,18 0-16,1 0 0,-19 0 0,1 0 0,17 0 15,1 0-15,-1-17 0,-17 17 0,-1-18 16,1 18-16,-1-17 0,1-1 0,-18 0 15,18 18-15,-18-17 0,0-1 16,0 0-16,0 1 16</inkml:trace>
  <inkml:trace contextRef="#ctx0" brushRef="#br0" timeOffset="96905.68">14376 13458 0,'0'18'31,"0"0"-31,0 17 16,0 0-16,0 1 16,0-1-16,0-17 0,0 17 0,0-18 15,0 1-15,0 0 0,17-1 0,-17 1 16,0 0-16,0-36 62,0 0-62,0 1 0,0-1 16,0 0-16,0 1 0,18 17 0,-18-18 16,18 1-16,-18-1 0,17 0 15,-17 1-15,18 17 0,0-18 16,-1 18-16,-17-18 0,0 1 16,18 17-16,-1 0 0,-17-18 15,0 36 48,0-1-63,0 1 15,-17-18-15,-1 0 0,1 0 16,17 18-16,-18-18 0,18 17 0,-18-17 16,18 18-16,0 0 15,-17-18-15,17 17 16,0 1-1,70 35 1,-70-36 0,35-17-16,1 0 0,-36 18 15,17-18-15,1 0 0,0 0 16,-1 0-16,1 0 16,-18-18-16,18 1 15</inkml:trace>
  <inkml:trace contextRef="#ctx0" brushRef="#br0" timeOffset="97413.32">14764 13317 0,'0'18'31,"0"0"-31,0-1 0,0 1 0,0 17 15,0-17-15,0-1 0,0 1 0,0 0 16,0 17-16,0 0 0,17-17 16,-17 0-16,0-1 0,18 1 0,-18 0 15,18-18 1,-1 0 0,1 0-16,0 0 15,-1 0-15,1 0 0,0 0 16,-1 0-16,-17-18 0,18 0 15,-1 1-15,-17-1 0,18 0 0,-18 1 0,0-1 16,18 0-16,-18 1 0,0-19 0,0 19 0,0-18 16,0-36-16,0 53 0,0-17 15,17 0-15,-17 17 0,0 1 16,0-1-16,0 36 62,0-1-62,0 1 0,0-1 0,0 1 16,0 17-16,0 1 0,0-1 0,0 0 16,0 0-16,0 18 0,0-35 0,0 17 15,0 1-15,18-1 0,0-17 16,-18-1-16,0 1 0,0-1 0,17-17 47</inkml:trace>
  <inkml:trace contextRef="#ctx0" brushRef="#br0" timeOffset="98090.21">15222 13476 0,'-17'0'16,"17"18"-16,0-1 15,0 1-15,0 0 0,0-1 0,-18 1 16,18 0-16,0-1 16,0 1-16,0 0 0,0-1 15,0 1-15,0-1 0,0 1 16,0 0-16,0-1 16,0 1-16,0 0 31,0-36 0,0 0-31,18 1 16,-18-1-16,0-17 0,17 35 0,-17-18 15,0 1-15,18-1 0,-18 0 0,18 1 0,-1-19 16,1 19-16,-18-1 16,18 18-16,-18-18 0,17 18 0,-17-17 15,18 17-15,-1-18 0,1 18 16,0 0-1,-1 0 1,1 0-16,-18 18 0,18-1 0,-18 1 16,17-18-16,-17 18 0,18-1 0,-18 1 15,0 0-15,0-1 16,-18-17-16,1 0 16,17 18-16,-18-18 0,0 0 0,1 0 15,17 18-15,-18-18 0,18 17 63,18-17-48,-1 0 1,1 0-16,-18 18 0,18-18 0,-18 17 16,17-17-16,36 18 15,-35-18 1,-18 18-16,18-18 0,-1 0 15,-17 17-15,18-17 16,-1 18 0</inkml:trace>
  <inkml:trace contextRef="#ctx0" brushRef="#br0" timeOffset="98250.36">15946 13776 0,'0'18'63</inkml:trace>
  <inkml:trace contextRef="#ctx0" brushRef="#br0" timeOffset="101140">9472 14358 0,'0'18'31,"0"-1"-31,0 1 16,0 0-16,-18-18 0,18 17 15,0 1-15,-17-18 0,17 18 0,0-1 16,-18-17-16,18 18 16,-17-18-16,17 17 0,0 1 15,-18-18-15,18 18 0,-18-18 0,18 17 16,0 1-16,-17-18 0,17 18 31</inkml:trace>
  <inkml:trace contextRef="#ctx0" brushRef="#br0" timeOffset="102354.34">9543 12929 0,'0'0'0,"-18"0"15,0 0 1,1 0-16,-1 0 16,0 0-1,1 0-15,-1 0 0,18 18 16,-17-18-16,-1 0 0,18 18 0,-18-18 15,18 17-15,-35 1 0,17-18 16,18 18-16,-17 17 0,-1-18 0,0-17 0,18 18 16,-17 0-16,-1-1 0,18 1 0,-17 0 0,17-1 15,-18 1-15,18 0 0,-18-1 16,18 1-16,0-1 0,-17 1 0,17 0 16,0-1-16,0 19 0,0-19 0,-18 1 15,18 17-15,0-17 0,0 17 0,0 0 16,0-17-16,18 17 0,-18-17 0,17 0 15,1 17-15,0-17 0,-1-1 16,18 1-16,-17-18 0,0 35 0,17-35 16,-17 0-16,-1 0 0,19 18 0,-1-18 15,-18 0-15,19 0 0,17 0 0,-18 0 0,-17 0 16,17-36-16,0 36 0,0-17 0,1-1 16,-1-35-16,-17 53 0,-1-17 15,-17-1-15,18 0 0,-18 1 0,18-1 16,-18 0-16,17 1 15,-17-1-15,0 0 16,0 1-16,0-1 0,0 1 16,0-1-16,0 0 0,0 1 0,0-1 15,0 0-15,0 1 0,0-19 0,-17 19 16,17-1-16,0 1 0,-18-19 0,0 19 16,18-19-16,0 19 0,-17 17 0,17-18 15,-18 0-15,18 1 0,-18-1 0,18 1 16,-17 17-16,17-18 15,-18 18-15,18-18 16,0 1-16,-18 17 0,1 0 0,17-18 16,-18 18-16,0 0 15,1 0 1,17-18 0,-18 18-16,1 0 0,-1 0 15,18-17-15,-18 17 16,1 0-16,-1 0 0,-17 0 31,17 0-31,18 17 0,-18-17 16,18 18-16,-17-18 0,17 18 0,0-1 15,-18-17-15,18 18 0</inkml:trace>
  <inkml:trace contextRef="#ctx0" brushRef="#br0" timeOffset="103757.86">11677 13282 0,'0'-18'31,"0"1"-15,-18 17-1,18-18-15,0 1 0,-35 17 16,17-18 0,1 18-16,-1 0 15,0 0-15,1 0 0,-1 0 16,1 0-16,-1 0 0,0 0 0,1 0 15,-1 0-15,0 0 0,1 0 0,-1 0 0,-17 18 16,17-18-16,18 17 0,-17-17 0,17 18 16,-18-1-16,0-17 0,1 18 0,-1 0 15,18-1-15,-18 1 0,18 0 16,0-1-16,-17 1 0,17 0 0,-18-18 0,18 17 16,0 18-16,-18-17 0,18 0 15,0 17-15,0-17 0,0-1 0,0 19 16,0-19-1,0 1-15,0 0 0,0-1 16,18-17-16,-18 18 0,18-18 0,-18 17 0,35-17 16,-35 18-16,18-18 0,17 18 0,-17-1 0,17-17 15,0 18-15,0-18 0,18 0 16,-17 18-16,-1-18 0,0 0 0,0 0 16,1 0-16,-1 0 0,-17 0 0,-1 0 15,-17-18-15,18 18 0,0 0 0,-18-18 16,17 18-16,1-17 15,-18-1-15,0 0 16,0 1-16,17 17 16,-17-18-16,0 1 0,0-1 0,0 0 15,0-17-15,0 17 0,0-35 16,0 36-16,0-1 0,0 0 0,0-17 16,-17 18-16,17-19 0,-18 19 15,18-1-15,-17 18 0,17-18 0,-18 18 0,18-17 16,0-1-16,-18 18 0,18-18 0,-17 18 15,17-17-15,-18 17 0,0-18 16,1 1-16,-1 17 0,18-18 0,-18 18 16,1 0-16,17-18 0,-18 18 0,0 0 15,1-17-15,-1 17 0,18-18 16,-17 18-16</inkml:trace>
  <inkml:trace contextRef="#ctx0" brushRef="#br0" timeOffset="104853.89">13741 13194 0,'-18'0'31,"0"0"-31,-17 0 16,18 0-16,-1 0 0,0 0 0,1 0 15,-1 0-15,0 0 0,1 0 0,-1 0 0,-17 0 16,17 18-16,0-18 0,1 0 0,-1 17 0,1-17 15,-1 18-15,0-18 0,1 17 16,17 1-16,-18 0 0,0-18 0,1 17 16,17 1-16,0 0 0,-18-18 0,18 17 0,0 1 15,-18-18-15,18 18 16,-17-18-16,17 17 0,0 1 0,-18-18 0,18 17 16,0 1-16,0 0 0,-17-1 15,17 1-15,0 0 16,0-1-16,0 1 0,0 0 15,0-1-15,0 1 0,0 0 16,17-1-16,-17 1 0,18-18 0,-18 17 16,17 1-16,-17 0 0,18-18 15,-18 17-15,18-17 0,-1 0 16,1 0-16,-18 18 0,35 0 16,-17-18-16,0 0 0,-1 17 0,1-17 0,-1 0 0,19 0 15,-19 0-15,36 18 0,-35-18 0,17 0 16,1 0-16,-19 0 0,1 0 15,-1 0-15,1 0 0,0 0 16,-1 0-16,-17-18 0,18 18 0,-18-17 16,18 17-16,-1 0 0,1-18 15,-18 0-15,18 18 0,-1-17 0,-17-1 16,18 0-16,-18 1 0,17 17 16,-17-18-16,0 1 0,0-1 0,0 0 0,18 18 15,-18-17-15,0-19 0,0 19 0,0-1 16,0-17-16,0 17 0,0 0 0,0 1 15,0-18-15,0 17 0,0 0 16,0 1-16,0-19 0,0 19 0,-18-1 16,1-17-16,-1 17 0,18 1 15,-17-1-15,-1 0 0,0 18 0,18-17 16,-17 17-16,-1-18 0,0 18 16,18-18-16,-17 18 0</inkml:trace>
  <inkml:trace contextRef="#ctx0" brushRef="#br0" timeOffset="107352.2">7655 13970 0,'18'0'47,"0"0"-47,-1 0 0,1 0 16,-1 0-16,1 0 0,0 0 0,-1 0 0,19 0 16,-19 0-16,1 0 0,17-18 0,-17 18 15,0 0-15,-1 0 0,1 0 16,-1 0-16,1 0 31,0 0-15,-1 0-16,1 0 15</inkml:trace>
  <inkml:trace contextRef="#ctx0" brushRef="#br0" timeOffset="107878.94">9895 14005 0,'18'0'47,"-18"-17"-47,18 17 0,17 0 0,-17 0 16,-1 0-16,19 0 0,-1 0 0,0-18 15,18 0-15,-18 18 0,18-17 16,-35 17-16,35 0 0,-18 0 0,-17 0 16,-1 0-16,-17-18 0,18 18 15</inkml:trace>
  <inkml:trace contextRef="#ctx0" brushRef="#br0" timeOffset="108536.87">13935 14023 0,'17'0'31,"1"0"-15,0 0-16,-1 0 16,1 0-16,0 0 0,-1 0 15,1 0-15,-1 0 0,19 0 0,-19 0 16,19 0-16,-19 0 0,1 0 0,35 0 16,-18 0-16,0 0 0,1 0 0,-1 0 15,-17 18-15,35-18 0,-36 0 0,1 0 16</inkml:trace>
  <inkml:trace contextRef="#ctx0" brushRef="#br0" timeOffset="116294.51">17410 13353 0,'0'-18'0,"17"18"15,1 0-15,-18-18 0,35 18 16,-17-17-16,17-1 0,-17 18 0,17 0 16,0 0-16,-17 0 0,-18-18 0,18 18 0,-1 0 0,1 0 15,17 0-15,-17 0 0,-1 0 0,19 0 16,-19 0-16,1 0 0,0 0 16,-18 18-16,17 17 15,-17-17-15,0 17 0,0 1 0,0-1 16,0-18-16,-17 1 0,-1 17 0,0 1 15,1 17-15,-1-18 0,-17 0 0,35-17 0,-18 17 16,-17 0-16,0 18 0,-1-17 0,19-1 16,-1-35-16,18 17 0,-18-17 0,1 36 0,-1-36 0,0 17 0,1-17 15,-1 18-15,1-18 0,17 18 0,-18-18 16,36 0 15,-1 0-31,1 0 16,-1 0-16,1 0 0,158 0 31,-158 0-31,0 0 0,35 0 0,0 0 16,17 0-16,-35 0 0,1 0 15,17 0-15,-36 0 0,1 0 0,17 0 16,-35-18-16,18 18 0,-18-18 16,0 1-1,0-1-15,0 0 16</inkml:trace>
  <inkml:trace contextRef="#ctx0" brushRef="#br0" timeOffset="117007.04">17903 12859 0,'0'17'47,"18"1"-47,-18 17 0,18 1 0,-18-1 15,0-17-15,0-1 0,0 1 0,17 17 0,-17-17 16,0-1-16,0 1 0,0 17 0,0-17 15,0 0-15,0-1 0,0 1 0,0-1 0,0 1 16,0 0-16,0-1 0,0-34 63,0-1-63,0 0 15,0 1-15,0-18 0,0 17 0,0-17 16,0 17-16,0-17 0,0 17 0,18-17 15,0 17-15,-18-17 0,17 17 16,-17 1-16,18 17 0,-18-18 0,18 18 16,-1-18-16,1 18 0,0 0 0,-1 0 15,1 0-15,-1-17 0,1 17 0,0 0 16,17 0-16,-17 0 16,-18 17 15,0 1-31,-18-18 0,0 18 0,1-1 15,-1 19-15,-17-19 0,0 1 16,17-1-16,0 1 0,1 0 0,-1-18 0,0 17 16,1-17-16,17 18 0,-18-18 0,18 18 78,18-18-78,-1 17 0,1-17 0,0 0 15,-18 18-15,35-18 0,0 0 0,0 18 0,-17-18 16,0 17-16,17 1 0,-17-18 0,17 17 0,0-17 16,0 18-16,-17-18 0,-18 18 15,18-18-15</inkml:trace>
  <inkml:trace contextRef="#ctx0" brushRef="#br0" timeOffset="120204.3">17163 14093 0,'17'0'16,"1"0"-16,17 0 0,0 0 0,1 0 16,-1 0-16,18 0 0,70 18 0,-34 0 15,16-1-15,1-17 0,18 18 0,-89-18 0,53 18 16,-52-18-16,52 0 0,-71 0 0,124 17 0,-35 1 15,18 0-15,-1-18 0,-105 0 0,88 0 0,-53 0 16,-18 0-16,53 0 0,-35 0 0,0 0 0,-18 0 16,0 0-16,1 0 0,-19 0 0,1 0 15,0-18-15,-1 0 0,1 18 16,0 0 15</inkml:trace>
  <inkml:trace contextRef="#ctx0" brushRef="#br0" timeOffset="120932.72">17145 12823 0,'0'18'47,"0"17"-47,0-17 0,0 0 0,0 35 0,0-36 0,0 19 15,0-19-15,0 36 0,0 0 0,0 53 16,0-18-16,0-17 0,0-54 0,0 36 0,0 35 16,0-35-16,0-35 0,0 35 0,0-36 0,18 54 0,-18-18 15,0 0-15,0-36 0,17 1 0,-17 35 0,0 0 16,0-35-16,18-1 0,-18 18 16,0-17 15,0-36-16,-18 1-15</inkml:trace>
  <inkml:trace contextRef="#ctx0" brushRef="#br0" timeOffset="121415.43">17127 12682 0,'18'0'16,"-36"0"-16,54 0 0,-19 0 0,36-17 0,0-1 0,18-17 16,-18 35-16,-36 0 0,54-35 0,17 17 0,0 0 15,0 1-15,1 17 0,16-18 16,-69 0-16,17 18 0,-18 0 0,53-17 0,0-1 0,-35 18 16,35 0-16,-35-18 0,-17 1 0,-1 17 15,-18 0-15,1 0 0,0 0 63,-1 0-63,-17 17 0,18 1 15,-18 0-15,18 17 0,-18-17 0,17-1 16,-17 19-16,0-19 0,0 36 0,0-18 16,18 18-16,-18 0 0,0 18 0,0-18 15,0 17-15,0 18 0,0-17 0,0-36 0,0 36 16,0 52-16,0-35 0,18-17 15,-18-36-15,17 36 0,1-1 0,0 1 0,-18-36 0,0 18 16,35 35-16,-35-35 0,17 0 0,1 0 16,-18-18-16,18-35 0,-18 36 0,0-1 0,0-17 15,0-1-15,0 1 0,0 0 32</inkml:trace>
  <inkml:trace contextRef="#ctx0" brushRef="#br0" timeOffset="125752.75">6050 12947 0,'0'18'31,"0"-1"-31,0 1 16,0 0-16,0-1 0,18-17 0,-18 35 15,0-17-15,17 0 0,-17-1 0,0 1 16,18-18-16,-18 18 0,0-1 0,18 19 16,-18-19-16,0 1 0,17-18 0,-17 17 0,0 1 0,0 0 15,18-1-15,0 19 0,-18-19 0,17 1 16,-17 0-16,0-1 0,0 1 0,0-1 15,18-17 17,-18-17-32,0-1 15,0 1-15,0-1 0,18-17 0,-1 17 16,-17 0-16,35 1 0,-35-19 0,18 36 0,0-35 16,-1 0-16,1 17 0,17-17 0,-35 17 0,18 1 15,0-1-15,17-17 0,-18 17 0,1 1 16,17-19-16,-17 19 0,0-1 0,-18 0 15,17 18-15,1-17 0</inkml:trace>
  <inkml:trace contextRef="#ctx0" brushRef="#br0" timeOffset="126414.31">14164 2628 0,'-18'0'16,"18"18"-16,0 17 15,0-17-15,-17-18 0,17 53 0,-18-36 16,18 1-16,-18 17 0,18 18 0,0 0 15,-17-18-15,17 18 0,0-17 0,-18-1 0,18-18 0,0 36 16,-17 18-16,17-18 0,0 17 0,0-17 16,0-35-16,0 53 0,0-19 0,0 19 0,0-18 15,0 0-15,0-18 0,0 0 16,0-17-16,0 0 0,-18 17 0,18-17 0,0-1 16,0-34 15,0-1-31</inkml:trace>
  <inkml:trace contextRef="#ctx0" brushRef="#br0" timeOffset="126880.12">14411 2787 0,'0'18'16,"0"-1"-16,18 54 0,-1-36 15,1 18-15,-18 0 0,0-35 0,0 17 16,0-18-16,18 36 0,-1 0 0,1 0 0,-18 0 16,17 0-16,1-35 0,0 17 0,-1 0 15,-17-17-15,0 0 0,18-18 16,0 0 0,-1 0-16,1-18 0,0 18 15,-18-18-15,17 1 0,36-19 0,-53 19 16,53-19-16,-35 1 0,17 0 0,-17 17 15,35-35-15,-36 0 0,1 18 16,-1 17-16,1-17 0,-18 18 0,0-19 16,0 19-16</inkml:trace>
  <inkml:trace contextRef="#ctx0" brushRef="#br0" timeOffset="127169.98">15187 2699 0,'0'70'31,"0"-34"-31,0-19 0,18 36 0,-18-35 16,0 17-16,0 0 0,0-17 0,0 17 0,0 18 15,17-18-15,-17 18 0,0-17 0,0-19 16,0 19-16,0-1 0,0 0 0,18-35 0,-18 18 16,0-1-16,0 1 0,0 0 0,0-1 15,0 1 1,0 0 0,0-1-16,0 1 15,0 0-15,0-1 0,-18 1 16,18-1-16</inkml:trace>
  <inkml:trace contextRef="#ctx0" brushRef="#br0" timeOffset="127845.33">16439 2999 0,'-70'0'15,"52"0"1,-35 0-16,36 0 0,-1 0 15,0 0-15,1 0 0,-1 0 0,1 0 0,-1 0 16,0 0-16,1 17 0,-1 1 0,0-18 16,1 0-16,-1 0 0,0 0 15,18 18 17,0-1-17,18-17-15,-18 18 0,0-1 16,18-17-16,-1 18 0,19 0 0,-19-18 15,1 35-15,17-17 0,-17-18 0,17 17 16,-17-17-16,-1 18 0,19 0 0,-1-18 16,-17 17-16,-1-17 0</inkml:trace>
  <inkml:trace contextRef="#ctx0" brushRef="#br0" timeOffset="128098.65">15963 3440 0,'18'0'15,"-1"17"-15,1-17 16,88 36 0,-88-36-1,17 0-15,-35 17 0,18-17 0,17 18 0,-18-18 0,1 17 16,35 1-16,-35-18 0,-1 0 0,19 35 15,-19-35-15,1 18 0,17-18 0,-17 18 0,-1-18 16,1 35-16,17-35 0,-17 18 16,0-18-16,-1 0 0</inkml:trace>
  <inkml:trace contextRef="#ctx0" brushRef="#br0" timeOffset="128559.42">17057 3034 0,'0'0'0,"17"0"0,36 0 0,-35 0 16,17 0-16,-17 0 0,0 0 0,17 0 15,-18 18-15,1-1 0,17 1 0,-17-1 16,-18 1-16,0 0 0,18 17 0,-1 0 16,1 1-16,-18-19 0,0 1 0,0 17 0,0-17 15,0 17-15,-18 0 0,18-17 0,-17-18 16,17 18-16,-18-1 0,-17 1 0,17 0 0,-17-1 16,17 1-16,1-18 0,-1 17 0,-17-17 0,17 0 15,18 18-15,-18-18 0,1 0 0,-1 18 16,18-1-16,-18-17 0,18 18 0,0 0 15,18-18 1,0 0-16,-1 17 16,1-17-16,0 0 0,-1 0 0,1 0 0,17 0 15,-17 0-15,35 0 0,-18 0 0,0 0 16,18 0-16,-35 0 0,0 0 16,17 0-16,0 0 0,0 0 0,1 0 15,-19 0-15,19 0 0,-19 0 0,1 0 16,-1 0-16,1 0 0,0 0 0,-1 0 0,1 0 15,0-17-15</inkml:trace>
  <inkml:trace contextRef="#ctx0" brushRef="#br0" timeOffset="129218.66">17639 2417 0,'0'17'32,"0"1"-32,0 17 0,0 0 15,0-17-15,0 17 0,0 18 0,0-35 16,0 17-16,0 0 0,0 1 0,18-19 15,-18 1-15,17 35 0,-17-35 0,0 17 0,0-18 0,0 36 16,18-35-16,-18 0 0,0-1 16,0 1-16,0 0 15,0-36 17,0 0-32,0 1 0,0-1 15,-18-17-15,1 17 0,17 0 0,0 1 16,0-1-16,0-17 0,0 17 0,0 1 0,0-1 15,17 0-15,1 1 0,-18-1 16,17 0-16,1 18 0,0-17 0,-1 17 16,-17-18-16,18 18 0,0 0 47,-18 18-32,0-1-15,0 1 16,0 0-16,-18-18 0,0 17 15,1-17-15,-1 18 16,0-18-16,1 0 0,17 18 0,0-1 31,17-17 16,1 0-47,17 18 0,-17-18 16,-18 18-16,35-18 0,-17 35 0,0-35 0,17 17 15,-18 1-15,1 0 0,0-1 16,-1 1-16,-17 0 0,0-1 0,18 1 0,-18 0 16,0-1-16,18 1 0</inkml:trace>
  <inkml:trace contextRef="#ctx0" brushRef="#br0" timeOffset="129391.2">18327 3422 0,'0'0'0,"17"0"0,-17 18 78,0-1-62,0 1-16,0 0 0,18 17 0,0 0 16,-1 0-16,1-17 0,-18 0 0</inkml:trace>
  <inkml:trace contextRef="#ctx0" brushRef="#br0" timeOffset="134618">2752 14905 0,'17'0'31,"1"0"-31,0 0 16,-1 0-16,36 0 0,-18 0 0,36 0 0,0 0 16,70-18-16,-71 18 0,36 0 15,-18 0-15,0 0 0,-17 0 16,35-17-16,17 17 0,-35 0 0,1 0 16,-72-18-16,36 18 0,-17 0 0,16 0 0,1 0 0,-35 0 0,53 0 15,-1 0-15,-17-18 0,0 18 0,0 0 16,0 0-16,0 0 0,-18 0 15,0 0-15,18 0 0,-35 0 0,17 0 16,0 0-16,-17 0 0,0 0 0,17 0 16,0-17-16,0 17 0,-17 0 0,17 0 15,-17 0-15,17 0 0,1 0 16,-19 0-16,1 0 0,-1 0 0,1 0 0,0 0 0,17 0 16,0 0-16,-17 0 0,-18 17 0,18-17 0,17 0 15,-17 0-15,-1 0 0,18 18 16,18-18-16,-17 0 15,-19 0-15,19 18 0,-19-18 0,18 0 16,-17 0-16,0 0 0,17 0 0,-17 0 0,17 0 16,-17 0-16,-1 0 0,1 0 0,-1 0 0,1 0 15,0 0-15,-1 0 0,1 0 16,-18 17-16,18-17 0,17 0 16,-17 0-16,-1 0 31,1 0-16,0 0 1,-1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0:52:30.596"/>
    </inkml:context>
    <inkml:brush xml:id="br0">
      <inkml:brushProperty name="width" value="0.05292" units="cm"/>
      <inkml:brushProperty name="height" value="0.05292" units="cm"/>
      <inkml:brushProperty name="color" value="#FF0000"/>
    </inkml:brush>
  </inkml:definitions>
  <inkml:trace contextRef="#ctx0" brushRef="#br0">16140 1852 0,'0'18'15,"0"-1"-15,0 19 16,0-19-16,0 1 0,0 17 0,0 0 16,17-35-16,-17 36 0,0-1 0,0-17 0,18 17 0,-18 18 15,18 0-15,-18-18 0,0 18 0,0-18 16,0 1-16,0-1 0,0-18 15,0 1-15,17-18 0,-17 18 0,0-1 16,0-34 47</inkml:trace>
  <inkml:trace contextRef="#ctx0" brushRef="#br0" timeOffset="1173.7">17216 2011 0,'-18'0'31,"0"35"-15,1-17-16,17 17 16,0-17-16,0-1 0,0 19 0,0-19 15,17 1-15,-17 0 0,0-1 0,18 1 0,-18-1 16,18-17-16,-1 36 0,1-36 0,-18 17 15,17 1-15,-17 0 0,18-18 16,0 0-16,-18 17 0,17-17 0,1 0 16,-18 18-16,18-18 0,-1 0 0,1 0 15,0 0-15,17-18 0,-35 1 16,18-1-16,-1 0 0,-17 1 0,18 17 0,-1-36 16,-17 19-16,18-1 0,-18 1 0,18-1 0,-18 0 15,17 1-15,-17-19 0,0 19 16,0-1-16,0-17 0,0 17 0,0 0 15,0 1-15,0-1 0,-17 1 16,17-1-16,-36 0 0,36 1 16,-17 17-16,17-18 0,-18 18 0,1 0 15,-1 0-15,0 0 16,1 0 0,-1 0-1</inkml:trace>
  <inkml:trace contextRef="#ctx0" brushRef="#br0" timeOffset="1947.09">18803 2081 0,'0'0'16,"-18"0"-16,1 0 0,-1 0 15,1 0-15,17 18 16,-18-18-16,0 0 0,18 18 0,0-1 0,0 1 16,0 0-16,0 17 15,0-17-15,18-1 0,0 1 0,-1-1 16,1 1-16,-1 17 0,1-35 0,17 18 15,-17-18-15,35 18 0,-53-1 0,35 1 0,0-18 16,18 18-16,0-18 0,-35 17 0,17-17 16,-17 0-16,-1 0 0,1 0 0,0 0 0,17-17 15,-17 17-15,-1-18 0,-17 0 0,18 1 16,0 17-16,-1-18 0,-17 0 0,0 1 0,18-19 16,-18 19-16,0-1 0,0 1 0,0-1 0,0-17 15,0 17-15,0 0 0,-18-17 0,1 17 16,-1 1-16,0-19 0,1 36 0,17-17 0,-36-1 15,19 18-15,-1-17 0,-17-1 0,17 0 0,-17 1 16,0 17-16,-1-18 0,19 18 0,-1-18 0,-17 18 16,17 0-16,1 0 0,-19 0 15,19 0-15,-1 0 0,0 0 16,1 0-16,17 18 0,-18-18 16,0 18-16,1-18 0,-1 17 15,1-17-15,17 18 0,0 0 0,-18-18 16,18 17 15</inkml:trace>
  <inkml:trace contextRef="#ctx0" brushRef="#br0" timeOffset="2528.58">20144 1852 0,'17'0'0,"-17"18"63,0-1-63,0 1 15,18-18-15,-18 18 0,0-1 0,0 1 16,0 17-16,0-17 0,0-1 0,0 1 16,0 17-16,18 1 0,-18-19 0,0 36 15,0-35-15,0 17 0,0 0 0,0 1 16,0-19-16,0 19 0,0-19 16,0 19-16,0-19 0,0 1 0,0-1 15,0 1-15,0 0 0</inkml:trace>
  <inkml:trace contextRef="#ctx0" brushRef="#br0" timeOffset="5031.12">17551 3087 0,'0'17'31,"0"1"-31,0 17 15,0-17-15,0 0 0,0 17 0,0-17 0,0-1 0,17 18 16,-17-17-16,0 17 0,0-17 0,0 0 0,0-1 16,0 19-16,0-19 0,0 1 0,0 0 15,0-1-15,0 1 16,0-1 15</inkml:trace>
  <inkml:trace contextRef="#ctx0" brushRef="#br0" timeOffset="5648.55">19085 3281 0,'0'0'0,"-17"0"0,-1 0 16,0 0-16,18 17 16,-17-17-16,17 18 0,-18 0 0,18 17 15,-18-17-15,1-1 0,17 19 0,0-1 16,0 18-16,0-18 0,0-17 15,0-1-15,0 1 0,17 0 16,1-1-16,-18 1 0,18-18 0,-1 0 16,19 18-16,-19-18 0,19 17 15,-19-17-15,1 0 0,17 0 0,0 0 16,1 0-16,-19-17 0,19 17 0,-19-18 16,1-17-16,0 17 0,-18 0 0,17-17 15,-17 17-15,0-17 0,0 18 0,0-1 0,0 0 16,0-17-16,0 17 0,-17-35 0,-19 18 0,36 0 15,-17 17-15,-19 1 0,36-1 0,0 0 16,-17 18-16,-1-17 0,0-1 0,1 0 0,-19 1 16,19 17-16,-1-18 0,1 18 0,-1 0 15,0 0-15,1 0 0,-1 0 0,0 0 16,1 0-16,17 18 16,-18-18-16,18 35 15</inkml:trace>
  <inkml:trace contextRef="#ctx0" brushRef="#br0" timeOffset="12782.88">16828 7038 0,'17'0'16,"-17"18"-16,0-1 16,0 1-16,0-1 0,0 19 0,-17-1 15,-1 0-15,18 1 0,0 17 0,-18-18 16,18 0-16,0-17 0,0 17 16,0-17-16,18-1 0,-18 1 0,18-18 15,17 18-15,-35-1 0,17 1 0,1-1 16,0 1-16,-1-18 0,1 18 0,0-18 15,-18 17-15,17-17 16,1 0 15,-18-17-31,0-1 0,18-17 16,-1 17-16,-17-17 0,0 17 0,18-17 0,-1 17 16,-17 1-16,0-19 0,18 1 0,-18 0 15,18 17-15,-18 1 0,0-19 0,0 19 16,0-1-16,-18 0 0,18 1 0,-18 17 15,18-18-15,-17 18 0,-1-18 16,18 1-16,-17 17 0,17-18 0,-18 18 0,0-17 16,1-1-16,-1 18 0,0 0 15,1-18-15,-1 18 16,0 0 0,1 0-1,-1 0-15</inkml:trace>
  <inkml:trace contextRef="#ctx0" brushRef="#br0" timeOffset="33839.89">16475 3140 0,'-18'0'16,"0"0"-16,1 0 16,-1 0-1,18 17-15,-17-17 0,-1 18 0,0-18 16,18 18-16,-17-18 0,17 17 16,-18-17-16,0 36 0,1-19 0,17 1 15,0-1-15,0 1 0,-18 0 0,18-1 0,0 19 16,-18-19-16,18 1 0,0 17 0,0-17 15,0 0-15,0-1 16,0 1-16,18-18 0,-18 17 0,18 1 16,-1-18-16,-17 18 0,18-18 0,0 17 15,-1 1-15,1 0 0,0-18 0,-18 17 16,17-17-16,1 0 0,17 18 0,-17 0 0,-1-18 16,1 0-16,0 0 0,-1 0 15,1 0-15,-18-18 0,18 18 16,-18-18-16,17 18 0,1 0 0,-18-17 0,0-19 15,17 36-15,-17-17 0,18-1 16,-18-17-16,0 17 0,0 1 16,0-1-16,0 0 0,0 1 0,0-19 0,0 19 15,0-1-15,0-17 0,0 17 0,0 0 16,-18 1-16,18-1 0,-17 1 16,-1 17-16,18-18 0,-17 0 0,-1 1 15,0 17-15,1 0 0,17-18 0,-18 18 0,0-18 16,1 18-16,-1-17 0,0 17 15,1 0-15,-1 0 0,1 0 16,-1 0-16</inkml:trace>
  <inkml:trace contextRef="#ctx0" brushRef="#br0" timeOffset="34616.4">20391 3175 0,'0'18'46,"0"-1"-30,0 1-16,0 0 0,0 17 16,0 0-16,0-17 0,0-1 0,0 1 0,0 0 0,0 17 15,0 0-15,0 1 0,0 16 16,0 1-16,0-17 0,0-1 0,0-17 16,0 17-16,0-18 0,0 1 0,0 0 15,17-1-15,-17 1 0,0 0 16</inkml:trace>
  <inkml:trace contextRef="#ctx0" brushRef="#br0" timeOffset="45149.1">16757 4621 0,'-18'0'78,"18"18"-78,0 0 0,-35-1 15,35 1-15,-18 0 0,18 17 0,0-17 16,0-1-16,0 1 0,0-1 0,0 1 16,0 17-16,0-17 0,0 0 0,0 17 15,18-17-15,0-1 0,-1-17 0,1 18 16,-18-1-16,18 1 0,-1-18 15,1 18-15,0-18 0,-1 0 16,1 0 0,-1 0-16,-17-18 0,18 18 0,-18-18 0,0 1 15,35-1-15,-17 1 0,0-1 16,-18 0-16,17 1 0,19-1 0,-36 0 16,17-17-16,1 35 0,-1-18 0,1-17 15,-18 18-15,18 17 0,-18-18 0,0-17 16,0 17-16,0-17 0,0 17 15,0 0-15,-18 18 0,18-17 16,-18-1-16,1 0 0,-1 1 0,1-1 16,17 1-16,-18 17 0,0-18 0,1 18 0,17-18 15,-18 18-15,0-17 0,1-1 0,-1 18 16,0 0-16,18-18 0,-17 18 16,-1 0-16</inkml:trace>
  <inkml:trace contextRef="#ctx0" brushRef="#br0" timeOffset="47107.36">17956 4410 0,'-17'0'94,"17"17"-78,-18-17-16,18 18 0,0 0 0,-18-18 15,18 17-15,-17 1 0,17 0 0,0-1 16,0 1-16,0 17 0,0-17 0,0 35 16,0-36-16,17 19 15,-17-19-15,18 1 0,0 17 0,-1-17 16,1-1-16,-18 1 0,18-18 0,-1 18 16,1-1-16,0-17 0,-18 18 15,17-18-15,1 0 0,0 0 16,-1 0-16,1 0 15,-1 0-15,1-18 0,0 18 0,-18-17 0,35-1 16,-17 0-16,-1 1 0,1-1 0,0 1 16,-18-1-16,17 0 0,-17 1 0,18-1 0,-1 0 15,-17 1-15,0-19 0,0 19 16,0-1-16,0 0 0,0 1 16,-17 17-16,17-18 0,-18 1 15,18-1-15,-17 0 16,-1 1-16,0 17 0,1-18 15,-1 18-15,0 0 0,18-18 0,-17 18 0,-1 0 16,-17 0-16,0-35 0,-1 35 0,1 0 16,17-18-16,1 18 0,-19 0 0,19-17 15,-1 17-15,0 0 0</inkml:trace>
  <inkml:trace contextRef="#ctx0" brushRef="#br0" timeOffset="47605.49">19403 4374 0,'0'18'32,"0"0"-17,0-1-15,0 1 0,0 17 0,0 1 0,0-19 16,0 18-16,17 1 0,-17-1 0,0 0 16,18 18-16,-18-17 0,0-19 0,0 1 0,0 17 15,0 0-15,18-17 0,-18 0 0,0-1 0,0 1 16,0 0-16,0-1 0,0 1 31</inkml:trace>
  <inkml:trace contextRef="#ctx0" brushRef="#br0" timeOffset="48046.33">20567 4568 0,'0'18'47,"0"0"-47,18-18 0,-18 17 0,0 1 0,0 0 0,0 17 15,0 0-15,0 1 0,17-1 0,-17 0 16,0 0-16,18 18 0,-18-17 0,18-19 15,-18 1-15,0-1 0,0 19 0,0-19 16,17 1-16,-17 0 0,0-1 0,18 1 16</inkml:trace>
  <inkml:trace contextRef="#ctx0" brushRef="#br0" timeOffset="76460.61">18397 7003 0,'-17'0'16,"-1"0"-16,18 17 15,-18-17-15,18 18 16,-17 0-16,17-1 0,-18-17 0,18 18 16,0-1-16,-17 19 0,-1-19 0,18 1 15,0 17-15,0-17 0,0 17 0,0-17 16,0 0-16,0 17 0,0 0 15,0-17-15,18-1 0,-18 19 0,17-36 0,-17 17 16,0 1-16,18-18 0,-18 18 0,17-1 0,19 1 0,-19-1 16,-17 1-16,18-18 0,35 35 0,-53-17 0,18-18 0,-1 18 15,18-1-15,18-17 0,-35 18 0,17 0 0,18-18 16,-17 17-16,-1-17 0,35 0 16,-52 0-16,17 0 0,-17 0 0,0 0 15,-1-17-15,1-1 0,-1 0 0,-17 1 16,18-1-16,-18 0 0,0 1 0,0-1 15,0 0-15,0-17 0,0 18 16,-18-19-16,1 1 0,-1 0 0,1 17 16,-19-52-16,19 34 0,-36 1 0,17-18 15,19 0-15,-18 35 0,17-17 16,0 35-16,18-17 0,-35-1 0,35 0 0,-18 18 16,1-17-16,-1 17 46,0 0-30,1 0 0</inkml:trace>
  <inkml:trace contextRef="#ctx0" brushRef="#br0" timeOffset="94371.95">20126 7056 0,'0'0'16,"-18"0"31,1 0-31,-1 17-16,0-17 15,18 18-15,-17-18 0,17 17 0,-18-17 0,18 18 0,-17-18 16,-1 35-16,0-35 0,1 18 15,17 0-15,0-1 0,-18-17 0,18 18 0,-18 0 16,18-1-16,-17 1 0,17 0 0,0 17 16,0-18-16,0 1 0,0 17 0,0-17 15,0 0-15,0-1 0,0 1 16,0 0-16,17-18 0,1 17 0,0 1 16,-1-1-16,1 1 0,0-18 0,-1 0 0,1 18 15,17-18-15,0 17 0,1-17 0,-19 0 0,1 18 16,0-18-16,34 0 0,-34 18 0,17-18 0,1 0 15,-19 0-15,1 0 0,0 0 0,-18-18 0,17 18 0,1 0 16,-18-18-16,17 18 0,1-17 16,0-1-16,-18 0 0,0 1 15,17 17-15,-17-18 0,0 1 16,0-1-16,0 0 0,18-17 16,-18 17-16,0 1 0,0-1 0,0-17 15,0 17-15,0 1 0,0-1 16,0 0-16,-18 18 0,1-17 0,-1-19 0,0 19 0,-17-1 15,18-17-15,-1 17 0,-17 0 16,-1 1-16,1-18 0,17 35 0,-17-18 16,35 0-16,-17 18 0,-1 0 0,18-17 0,-18 17 0,18-18 0,-17 18 15,-1 0-15,0 0 0</inkml:trace>
  <inkml:trace contextRef="#ctx0" brushRef="#br0" timeOffset="94770.98">21114 7073 0,'0'18'15,"0"-1"-15,0 1 0,0 0 16,0-1-16,0 1 0,0 17 0,0-17 16,0 0-16,0-1 0,0 1 0,0 35 0,0-18 15,17 0-15,-17 1 0,18-1 0,-18-17 16,0 17-16,18-35 0,-18 35 0,0 18 0,17-35 0,-17 17 15,0 0-15,0 0 0,18-17 0,-18 17 16,18-17-16,-18 0 0,0-1 16,0 1-16</inkml:trace>
  <inkml:trace contextRef="#ctx0" brushRef="#br0" timeOffset="102008.79">14728 1235 0,'18'35'15,"-18"-17"-15,0-1 0,0 36 16,0-35-16,0-1 0,18 19 0,-18 52 0,0-35 0,0-35 0,17 70 15,1 35-15,-18-88 0,0 89 0,18-89 0,-18 124 16,35 70-16,-17-35 0,-18-158 0,35 122 0,-17-87 16,-18 105-16,0-123 0,35 212 0,-18-18 0,36 282 15,-35-335-15,17 88 0,-35-229 0,0 123 16,18-105-16,0 176 0,17 0 0,-18 0 0,1 0 16,17-53-16,-35-159 0,18 89 0,0-54 0,-1 71 0,19 18 15,-19 0-15,18-36 0,-17 1 0,0-1 16,-1-88-16,1 54 0,0-19 0,-18-35 0,17 36 15,19 17-15,-36-70 0,17 35 0,1 0 0,0 0 16,-18-36-16,17 1 0,-17-1 16</inkml:trace>
  <inkml:trace contextRef="#ctx0" brushRef="#br0" timeOffset="103145.53">15064 1958 0,'0'-18'0,"17"18"0,-34 18 0,52-53 16,-17 35-16,-1 0 0,1-18 0,88 0 16,-71 1-16,18-1 0,-36 18 0,19-18 15,-19 18-15,54-35 0,0 18 0,34-1 0,1 0 16,18-17-16,-19 17 0,-87 18 0,106-35 0,17 0 15,0 0-15,-106 35 0,124-36 0,-18 1 16,-18 17-16,-87 1 0,122-1 0,19-17 0,-1 17 16,-35-17-16,89 0 0,-107-1 0,-88 36 0,159-35 15,-17 17-15,17 1 0,-35-19 16,-106 36-16,70-35 0,-88 18 0,89 17 0,-89-18 0,88 18 0,-87-18 0,158 18 16,-106-17-16,53 17 0,-123 0 0,17 0 0,0-18 0,53 18 0,18 0 15,0 0-15,35 0 0,-88 0 0,18 0 16,17 0-16,-70 0 0,70 18 0,18-18 0,-18 17 15,-18-17-15,-34 0 0,17 18 0,-36-18 0,124 18 16,-105-18-16,16 0 0,1 17 0,-17-17 16,-19 0-16,1 0 0,0 0 0,-1 0 15,-17 18 1,0-1-16,18-17 0,0 18 16,-18 0-16,17 17 0,1 0 0,-18-17 0,17 17 0,1-35 0,0 71 15,17-18-15,-35-36 0,35 72 0,1-1 0,-19-71 0,18 72 16,-35-54-16,36 35 0,-19-52 0,19 88 0,-36-71 0,53 71 15,-1 17-15,1 19 0,0-1 0,-53-124 0,53 124 16,-53-88-16,36 36 0,16 69 0,1 36 0,-17-70 16,-19-71-16,19 88 0,-19-88 0,1 17 0,17 160 0,0-36 15,36 53-15,-71-195 0,35 142 0,18 177 16,-35-283-16,17 88 0,-17-52 0,-18-53 0,35 105 0,-17-106 0,-1 195 0,36-36 16,-18 18-16,36 106 0,-36-159 15,-35-159-15,36 71 0,-36 35 0,35 0 0,-18-35 16,-17-70-16,36 52 0,-36-71 0,35 72 0,0-19 15,-17 1-15,-18-18 0,35 0 0,-35-1 16,18 1-16,-1 0 0,-17-35 0,18 35 16,-18-36-16,0 1 0,0 0 15,0-1-15,-18-17 0,18 18 0,-17-18 16,17 18 0,-18-18-16,-17 17 0,17 1 0,-17-18 15,0 18-15,35-1 0,-53-17 0,18 35 0,-18-17 16,0 0-16,35-1 0,-52 1 0,52-18 0,-35 18 15,-53-1-15,53 1 0,18 0 0,-18-18 0,-35 17 16,53-17-16,-36 0 0,-52 18 0,-1-18 0,-176 18 16,159-18-16,88 0 0,-88 17 0,106-17 0,-142 0 15,142 0-15,-194 0 0,-18 0 0,0 0 16,176 0-16,-140 0 0,-54 0 0,195 0 0,-124-17 0,123 17 0,-194-18 16,-17 18-16,18-18 0,193 18 0,-194-17 0,54-1 15,-19 0-15,142 1 0,-176-1 0,52-17 0,-35 17 16,35-17-16,-17 17 0,194 1 0,-142-19 0,125 36 15,-160-53-15,35 36 0,1-19 0,0 19 16,140 17-16,-87-18 0,88 1 0,-71-1 0,71 18 0,-71 0 0,0-18 16,18 18-16,-1 0 0,54 0 0,18 0 15,-1 0-15,-17 0 0,17 0 0,0 0 0,1 0 16,-1 0-16,0 0 0,1 0 16,-1 0-1,1 0-15,-1 0 16,36 0 62,-1 0-62,18 0-1</inkml:trace>
  <inkml:trace contextRef="#ctx0" brushRef="#br0" timeOffset="110759.57">15522 7567 0,'18'0'15,"0"0"17,-1 0-17,-17 18-15,0-1 0,0 1 16,18 0-16,-18-1 0,0 1 0,17 17 0,-17 0 16,0-17-16,18 17 0,-18 1 15,0-19-15,0 19 0,0-19 0,0 1 0,0 0 16,0-1-16,18 18 0,-18-17 15,0 0-15,0-1 16,0 1 0</inkml:trace>
  <inkml:trace contextRef="#ctx0" brushRef="#br0" timeOffset="115575">5186 11730 0,'0'18'15,"17"-18"-15,-17 17 0,18 1 16,-18-1-16,18 19 0,-1-19 0,-17 1 0,36 17 16,-19-17-16,-17 0 0,18 17 0,17 18 0,-17-18 15,17 0-15,0 1 0,-17-1 16,0 0-16,17 0 0,-17-17 0,17 0 16,-17-1-16,-1 1 0,1 0 15,-18-1-15,17-17 16</inkml:trace>
  <inkml:trace contextRef="#ctx0" brushRef="#br0" timeOffset="115901.36">5556 11730 0,'-17'0'16,"-19"18"-1,36-1 1,-17 1-16,17 17 0,-18-17 16,18-1-16,-18 1 0,18 17 0,-17 1 0,-1-1 15,1-18-15,-1 36 0,0-17 16,18-19-16,-17 19 0,-1-1 0,0 18 0,-17 0 15,17-36-15,1 19 0,-1-19 16,18 1-16,0 0 0,-18-1 0,18 1 16</inkml:trace>
  <inkml:trace contextRef="#ctx0" brushRef="#br0" timeOffset="116351.8">5715 12065 0,'18'0'16,"-18"18"-1,0-1-15,0 1 0,0 0 0,0-1 16,0 1-16,17-1 0,-17 1 0,0 17 16,18-17-16,-18 0 0,0-1 0,0 1 15,0 0-15,18-1 0,-18 1 0,0 17 16,0-17-16,0-1 15,0 1 17</inkml:trace>
  <inkml:trace contextRef="#ctx0" brushRef="#br0" timeOffset="116554.67">5697 11765 0,'0'-17'16</inkml:trace>
  <inkml:trace contextRef="#ctx0" brushRef="#br0" timeOffset="118198.43">6332 11818 0,'18'0'16,"0"0"-1,-1 0-15,-17 18 0,36-18 0,-19 0 16,18 0-16,-17 0 0,0 17 0,-1-17 0,1 0 16,35 18-16,-18-18 0,18 0 0,0 0 15,0 0-15,-35 0 0,17 18 0,18-18 0,-36 0 16,1 0-16,0 0 0,-1 0 0,19 0 0,-19 0 15</inkml:trace>
  <inkml:trace contextRef="#ctx0" brushRef="#br0" timeOffset="118469.8">6438 12100 0,'0'18'47,"18"-18"-32,-1 0 1,1 0-1,0 0-15,-1 18 0,19-18 0,17 17 16,-36-17-16,1 0 0,0 0 0,34 0 16,-52 18-16,53-18 0,-17 0 0,-19 0 0,1 0 0,0 0 15</inkml:trace>
  <inkml:trace contextRef="#ctx0" brushRef="#br0" timeOffset="118892.1">7585 11730 0,'17'0'32,"1"0"-32,-18 18 15,18-1-15,-18 1 0,17-1 0,19 1 0,-19 0 16,1 17-16,17-17 0,-17 17 15,17 0-15,-17-35 0,-1 35 0,36 18 16,-35-35-16,-18 0 0,18-18 0,-18 17 16,35 1-16,-18 0 0,1-1 15,0 1-15,-1-18 0,1 17 0,0-17 16,-18 18-16,17-18 0,1 0 16</inkml:trace>
  <inkml:trace contextRef="#ctx0" brushRef="#br0" timeOffset="119141.43">8026 11730 0,'0'0'0,"-124"35"31,107-35-31,17 18 0,-18-18 0,0 53 0,-35 0 15,36-36-15,-19 36 0,19-35 16,-18 17-16,17 0 0,0-17 0,18 0 0,0-1 16,-17 1-16,17 0 0,-18-1 0,0 1 0,18-1 15,0 1-15,0 0 16,0-1-16,-17-17 0,17 18 16</inkml:trace>
  <inkml:trace contextRef="#ctx0" brushRef="#br0" timeOffset="119371.82">8308 12136 0,'0'0'16,"18"0"-1,-18 52 16,0-34-31,17-18 0,-17 35 0,0-17 0,0 0 16,0 17-16,0-17 0,0-1 16,0 1-16,0 0 15,0-1-15,0 1 0,0-1 16</inkml:trace>
  <inkml:trace contextRef="#ctx0" brushRef="#br0" timeOffset="120016.09">8290 11800 0</inkml:trace>
  <inkml:trace contextRef="#ctx0" brushRef="#br0" timeOffset="120395.19">8996 11518 0,'0'-17'0,"-18"17"31,1 0-31,-1 0 15,0 0-15,18 17 0,-17 18 16,-1-35-16,0 18 0,18 0 0,-17-1 16,-1 1-16,18 0 0,-18-18 0,1 35 0,17-17 15,-18-18-15,18 17 0,-17 1 16,17 0-16</inkml:trace>
  <inkml:trace contextRef="#ctx0" brushRef="#br0" timeOffset="120601.4">8943 11606 0,'35'0'16,"-17"0"-1,-1 0-15,-17 18 0,18-18 16,0 0-16,-18 18 0,17-18 15,-17 17-15,0 1 16,18-18 0,-18 18-1</inkml:trace>
  <inkml:trace contextRef="#ctx0" brushRef="#br0" timeOffset="120941.57">9507 11783 0,'18'0'15,"0"0"1,-18 17-16,17-17 0,-17 18 0,18 0 16,0-18-16,-1 17 0,1 1 15,-1 0-15,-17-1 0,36 1 0,-19 0 16,1 17-16,17-18 0,-17 1 0,0 17 16,-1-35-16,1 18 0,0 0 0,-1-1 0,18 1 15,-17-18-15,0 18 0,17-18 16,-35 17-16,18-17 0,-1 0 15</inkml:trace>
  <inkml:trace contextRef="#ctx0" brushRef="#br0" timeOffset="121168.24">9913 11783 0,'0'0'15,"-18"0"-15,1 0 0,-1 0 16,1 0-16,-19 0 0,36 17 0,-17-17 0,17 18 0,-18 17 16,-17 1-16,17-19 0,0 36 0,-17-18 15,35 1-15,-18-19 0,18 1 0,-17 0 16,17-1-16,-18 1 0,18 17 0,-17-17 0,17-1 16,0 1-16,0 0 0,0-1 0,-18-17 15,18 18-15,18-18 16</inkml:trace>
  <inkml:trace contextRef="#ctx0" brushRef="#br0" timeOffset="121540.86">10178 12012 0,'17'0'31,"-17"18"-31,0-1 0,0 1 16,0 0-16,18-1 0,-18 1 0,0 35 0,18-18 15,-18 0-15,17 1 0,-17-19 0,0 19 16,0-19-16,18 19 0,-18-1 0,17 18 0,-17 0 16,0 0-16,0-1 0,18-34 0,-18 17 0,0-17 15,18 17-15,-18 1 0,0-19 0,0 1 0,0-1 0,17 19 16,-17-1-16,0-17 0,0-1 15,18-17-15,-18 18 0,0 0 0,0-1 16,-18-17 31,1-17-31,-1-1-16,0 18 0,18-18 0,-17 18 0,17-17 0,-18 17 15,1-36-15,-1 19 0,-17-1 0,-1-17 16,19 0-16</inkml:trace>
  <inkml:trace contextRef="#ctx0" brushRef="#br0" timeOffset="121834.08">10178 11783 0</inkml:trace>
  <inkml:trace contextRef="#ctx0" brushRef="#br0" timeOffset="124643.15">10142 11818 0,'18'0'62,"0"0"-62,-1 0 47,1 0-16,0 0 0,-18-18-15,-18 18 62,0 0-62,1 0-16,-1 0 15,0 0 1,1 0 0,34 0 77,1 0-46,-36 0 78,18 18-125,0 0 16,0-1 0</inkml:trace>
  <inkml:trace contextRef="#ctx0" brushRef="#br0" timeOffset="126677.45">4498 11201 0,'0'17'0,"0"1"0,0 0 0,0-1 15,-18 36-15,18 0 0,0-18 0,0 1 0,0 17 16,0 17-16,0 1 0,0 17 15,0 0-15,0 18 0,18-71 0,0 89 0,-18-1 16,35 18-16,-35 0 0,17 18 0,1 35 16,0-88-16,-18-71 0,17 106 0,1 89 15,-18-160-15,0-17 0,35 106 0,-35-106 16,0-18-16,0-17 0,18 17 0,0 18 0,-18 0 0,17-18 16,-17-17-16,0-1 0,36 19 0,-36-19 15,0 1-15,17-18 0,-34 0 31</inkml:trace>
  <inkml:trace contextRef="#ctx0" brushRef="#br0" timeOffset="127431.96">4974 11342 0,'18'0'16,"-36"0"-16,71 0 0,-35-18 0,17 18 0,-17 0 0,17-17 0,-17 17 16,34 0-16,-34 0 0,17-18 0,89 0 0,-54 18 15,19-17-15,-1-1 0,0 18 16,-70-18-16,87 18 0,-16-17 0,34 17 0,1-18 16,17 0-16,-124 18 0,124 0 0,-105 0 0,123-17 0,17 17 15,18 0-15,0 0 0,0 17 0,35-17 16,-176 0-16,106 0 0,-88 0 0,140 18 0,18 0 0,36-1 15,-194-17-15,52 0 0,-35 0 0,71 0 0,-88 18 0,158-18 16,-35 18-16,35-1 0,-35 1 0,-35-18 16,-106 0-16,88 35 0,-106-35 0,106 18 0,-35-1 0,35 19 15,-35-19-15,-71-17 0,54 18 0,-1 0 16,-53-18-16,36 35 0,-18-35 0,-53 18 0,35-18 0,18 17 16,17 1-16,-34 17 0,-1-35 15,-17 18-15,-1-18 0,18 17 0,36 1 0,-53-18 0,-1 35 16,36-17-16,18 17 0,-71-17 0,17 0 15,36-1-15,-35 18 0,17-17 0,-17 17 16,17 1-16,-17-1 0,-18 0 0,17-35 0,-17 35 16,18 1-16,-18-19 0,18 19 0,-18 17 0,17-18 15,-17 0-15,0-17 0,0 35 0,0-36 0,0 1 16,0 17-16,0-17 0,0 35 0,0 0 0,0 0 16,0-36-16,0 19 0,0-19 0,0 36 0,0 18 0,-17-1 15,-19-35-15,19 36 0,-1-18 0,1-35 0,-19 17 16,1 35-16,0-17 0,-18 0 0,18-17 15,-18-1-15,53-18 0,-36 1 0,19-18 0,-19 35 16,19-17-16,-36 17 0,0 1 0,-18-19 16,54-17-16,-19 35 0,-16-17 0,-19 17 0,36-35 0,-36 36 0,-52-1 15,-18 0-15,-124 1 16,89-1-16,-1-18 0,-70 1 0,-70 0 16,35-18-16,17 0 0,159 0 0,-229 0 0,-53-18 15,-18 0-15,1-17 0,-54-18 0,335 36 0,-193-1 16,211 0-16,-300-17 0,54 0 0,17 17 0,70 18 15,212 0-15,-141 0 0,159 0 0,-142 0 0,142 0 0,-141 0 16,-1 0-16,19 0 0,52 0 0,0 0 16,-18 0-16,19 0 0,34 0 0,0 18 15,1-18-15,17 0 0,35 0 0,1 0 0,-1 0 16,0 0-16,1 0 0,-1 17 0,-17-17 16,52 0 30</inkml:trace>
  <inkml:trace contextRef="#ctx0" brushRef="#br0" timeOffset="130642.68">14605 11271 0,'-18'0'0,"-35"0"16,-35 0-16,53 0 0,17 0 0,-17 18 15,-35-18-15,17 18 0,35-18 0,-35 17 16,18 1-16,-18-18 0,18 17 0,17 1 16,-17 0-16,17-18 0,18 17 0,0 1 46,18-18-46,-1 18 0,1-1 16,17 1-16,0 0 0,18 17 16,-17 0-16,-19-35 0,-17 18 0,36-1 0,-1 19 15,-17-1-15,-1-17 0,-17-1 0,18-17 0,-18 18 16,17 0-16,-17 17 0,0-18 0,0 19 16,0-1-16,0-17 0,0 17 0,0 0 15,-17-17-15,-1-1 0,1 1 0,-1 0 16,0-18-16,1 17 0,-1-17 15,0 18-15,1-18 0,-1 0 16,0 0 0,18-18-16,-17 18 15,-1-17-15,0-1 0,18 0 16,0 1 0,0-1-16,0 1 0,18-1 15,-18 0-15</inkml:trace>
  <inkml:trace contextRef="#ctx0" brushRef="#br0" timeOffset="131279.19">14746 11307 0,'35'52'31,"-17"-34"-31,-18 17 0,18-17 16,-18 0-16,0-1 0,0 1 0,0 17 0,17-17 0,-17-1 15,0 54-15,0 35 16,0-71-16,0 18 0,0 35 0,0-35 0,0 18 16,0-1-16,0 1 0,0 35 15,0-53-15,0 0 0,0-18 16,0 0-16,0-17 0,0-1 0,0 19 0,0-19 16,0 1-16,0 0 0,0-1 15,0-34 16,0-1-31,0 0 16,0 1-16,0-19 0,0 1 0,0 0 16,0 17-16,0 1 0,0-19 0,0-34 0,0 17 15,0 0-15,0 35 0,0-17 0,0-36 16,0 54-16,0-1 0,0-17 0,18-18 0,0 18 0,-18-1 16,17 36-16,-17-35 0,18 35 0,-18-35 0,35 17 15,-17 1-15,-18-1 0,0 0 0,17 18 16,-17-17-16,36-1 0,-19-17 0,-17 17 15,18 0-15,-18 1 0,18 17 0,-1-18 0,-17 0 16,18 1-16,0 17 0,-18-18 0,17 1 16,1 17 31,-18 17-47,0 1 15,0-1-15,0 1 0,0 0 0,0-1 16,0 1-16,0 0 0,0-1 0,-18-17 15,18 18-15,-17 0 0,-19-1 0,36 1 0,-17-18 0,-1 18 16,-17 34-16,17-52 0,-17 18 0,17 0 0,-17-1 16,17 19-16,1-36 0,-1 17 0,0 19 15,36-36 32,0-18-47,-1 18 0,1-18 0,17 1 0</inkml:trace>
  <inkml:trace contextRef="#ctx0" brushRef="#br0" timeOffset="131789.48">15416 11536 0,'0'-18'15,"0"1"-15,0-1 16,-17 18-1,-19 0 1,19 0-16,-1 18 16,18-1-16,-17-17 0,17 18 0,-18-1 15,0 1-15,18 0 0,0-1 0,-17 1 0,17 17 0,-18-17 16,18 17-16,0-17 0,0 0 16,0 17-16,0-18 0,0 1 0,0 0 15,0-1-15,18-17 0,-18 18 16,35-18-16,-17 0 0,-1 0 0,1 0 15,-1 0-15,1 0 0,0 0 0,-1 0 16,19 0-16,-19-18 0,1 18 0,0-17 16,-1-1-16,1-17 0,-18 17 15,0 1-15,18-1 0,-18 0 0,0 1 16,0-1-16,0 36 47,0-1-47,0 1 0,0 0 15,0-1-15,0 18 0,0-17 16,0 0-16,0-1 0,0 1 0,0 0 0,0 17 16,0-17-16,0-1 0,0 18 0,17-35 15,-17 18-15,0 0 0,0-36 47,18 18-47,-18-35 0,17 35 0,-17-18 16,0-17-16,18 35 0</inkml:trace>
  <inkml:trace contextRef="#ctx0" brushRef="#br0" timeOffset="132200.57">15752 11606 0,'17'0'16,"-17"18"15,0 0-31,0-1 0,18-17 16,-18 18-16,0 0 0,0-1 0,0 1 0,17 0 0,-17-1 15,0 18-15,0-17 0,0 0 0,0-1 0,0 1 16,0 0-16,0-1 0,0 1 0,0 0 16,0-36 15,36-106-15,-1 107-16,-35-1 15,18 1-15,-1-19 0,19 19 0,-19-1 16,18-17-16,-17 35 0,0 0 15,-1 0-15,19 0 0,-19 0 16,1 0-16,0 0 0,-1 17 0,1-17 16,-18 18-16,18-18 0,-1 18 0,-17-1 15,0 1-15,18-18 0,-18 18 0,17-1 0,-17 1 0,0-1 16,18 1-16,-18 0 0,0-1 0,0 1 16,0 0-16,0-1 0,0 1 0,0 0 15,0-1-15,0 1 0,18-18 0,-18 17 16,17-17-1,89 0 1,-88-17-16</inkml:trace>
  <inkml:trace contextRef="#ctx0" brushRef="#br0" timeOffset="132494.07">16792 11307 0,'0'0'0,"-17"0"0,-1 0 16,0 0-16,1 0 0,-1 0 0,18 17 15,-18-17-15,1 18 0,-1-1 0,0 19 16,18-19-16,0 1 0,-17 17 0,17 18 0,-18-18 16,1 18-16,17 0 0,0 0 0,0 0 15,0 0-15,0-18 0,0-17 0,0 17 16,0-17-16,17 17 0,1 0 0,-1-17 15,-17 0-15,18-18 0,-18 17 0,35 19 0,1-19 0,-1 1 16,0 0-16,-17-18 0,17 0 16,-17 0-16,-1 0 0,1 0 0,0 0 0,35 0 0,-18 0 15,-17 0-15,17 0 0,-35-18 0,35 0 0,0 1 0,-17 17 16,0-18-16,17-17 0,-35 17 0</inkml:trace>
  <inkml:trace contextRef="#ctx0" brushRef="#br0" timeOffset="132788.29">17127 11412 0,'0'18'47,"18"0"-47,-18-1 0,35 36 0,-17-35 16,-18-1-16,18 19 0,-1-1 0,18 0 0,1 1 15,-1 17-15,-17-18 0,-1-18 0,19 19 16,-1-1-16,0 18 0,0-18 0,-17 0 16,35-17-16,-35 35 0,17-35 0,-17-1 15,-1 1-15,1 0 0,-1-18 16,-17 17-16,18-17 0,-18 18 0,18-18 16,-18-18-1,0 1-15,0-1 16,0 0-16,0 1 0</inkml:trace>
  <inkml:trace contextRef="#ctx0" brushRef="#br0" timeOffset="133014.2">17639 11412 0,'0'0'15,"-18"0"-15,1 0 0,-1 18 16,0-18-16,1 53 0,17-35 0,-36 34 15,36-34-15,0 0 0,-17-18 0,17 35 0,-18 18 16,-17-18-16,35 18 0,-18 0 0,1 0 16,-1-35-16,18 17 0,-18 18 0,-17-18 0,17 0 15,1 18-15,17-35 0,-18-18 0,18 18 16,-18-18-16,18 17 0,0 1 0,0-36 16,0 1-16</inkml:trace>
  <inkml:trace contextRef="#ctx0" brushRef="#br0" timeOffset="133241.57">17921 11307 0,'0'0'0,"18"0"0,17-18 16,0 18-16,-17 0 0,0 0 0,17 18 0,0-1 15,0 18-15,-17-17 0,17 17 0,-17 1 16,0-19-16,-1 19 0,1 16 0,0 1 15,-18 0-15,17 18 0,-17-36 0,0 36 16,0-1-16,-17-52 0,-1 52 0,0 19 16,1-72-16,-1 19 0,0-1 0,1 0 15,-1 0-15,18-17 0,-18 0 0,1-18 0,-1 17 0,1 36 16</inkml:trace>
  <inkml:trace contextRef="#ctx0" brushRef="#br0" timeOffset="134020.71">14076 12947 0,'17'0'31,"19"0"-16,-1 0-15,71-18 0,-88 18 0,70 0 0,35 0 16,-88 0-16,142-17 0,-36 17 0,-106-18 0,177 18 0,158-18 16,-105 1-16,17 17 0,-17 0 15,17 0-15,88 0 0,-158 0 0,141 0 16,-89 0-16,1 35 0,0-35 16,-54 35-16,-140-35 0,88 18 0,-107-18 0,125 18 0,-18-1 15,-18-17-15,35 18 0,-88-18 0,0 0 16,-70 0-16,53 0 0,-1 0 0,-17 0 15,-18 0-15,1 0 0,-1 0 0,-17 0 16,-1 0-16,1 0 0</inkml:trace>
  <inkml:trace contextRef="#ctx0" brushRef="#br0" timeOffset="147095.04">5927 10901 0,'0'17'78,"-18"1"-78,0 0 0,1-18 0,-36 53 0,18 0 16,-1 0-16,-17-18 0,0 35 0,36-34 16,-1-19-16,-17 19 0,17-19 0,-17 18 0,0 18 0,-1 0 15</inkml:trace>
  <inkml:trace contextRef="#ctx0" brushRef="#br0" timeOffset="152729.99">5486 14552 0,'17'0'32,"1"0"-32,0 35 0,17 1 15,-17-19-15,-18 1 0,17-18 0,18 70 0,18-17 16,-35-35-16,0 53 0,17-71 0,-17 53 0,17-18 16,-18 0-16,19 18 0,-1 0 0,-17-18 0,17 0 15,0 18-15,-35-35 0,36 0 16,-36-1-16,17-17 0,-17 18 15,18-18-15</inkml:trace>
  <inkml:trace contextRef="#ctx0" brushRef="#br0" timeOffset="153014.96">5997 14534 0,'0'18'16,"0"0"-16,-17-1 16,-1-17-16,18 36 0,0-19 0,-18 36 0,1-35 15,17 17-15,-36 0 0,36 1 0,0-19 16,-17 1-16,17 17 0,-18-17 0,18 35 0,-18-36 0,18 19 15,-17-1-15,17 0 0,-18 1 16,18-1-16,-17-18 0,17 1 0,0 17 16,-18-35-16,18 18 0,-18 0 0,18-1 15,-17-17-15,17 18 16</inkml:trace>
  <inkml:trace contextRef="#ctx0" brushRef="#br0" timeOffset="153943.57">6279 15011 0,'18'17'31,"-18"1"-16,0 0-15,18-18 0,-18 17 0,0 1 0,0 0 0,0 17 16,0 0-16,0 0 0,0-17 16,0 17-16,0 1 0,0-1 0,0-18 15,0 19-15,0-1 0,0 0 16,0 1-16,0-19 0,0 19 0,0-1 16,0-18-16,0 36 0,0-35 0,0 17 15,-18-17-15,18 0 0,0 17 0,0-18 16,0 1-16,-18-18 0,18 18 15,0-1-15,0 1 16,0 0 0,-17-18-16,17 17 15,-18-17 1,18 18 0,-17-18-16,-1 0 31,0 0-16,1 0 1,17-18-16,-18 18 0,18-17 16,0-1 62,18 18-63,-1 0 48,1 0-47</inkml:trace>
  <inkml:trace contextRef="#ctx0" brushRef="#br0" timeOffset="154753.41">6262 14605 0,'0'18'62,"0"-1"-62,0 1 0,0 0 0,0-1 0,17 1 16,-17-1-16,0 1 0,36 0 0,-36 17 16,0-17-16,0-1 0,17 1 0,-17 0 0,0-1 15,0 1 1</inkml:trace>
  <inkml:trace contextRef="#ctx0" brushRef="#br0" timeOffset="155113.74">6615 14023 0,'0'18'78,"0"-1"-78,-18 18 15,0-35-15,18 36 0,-17-19 0,-1 36 16,-17-17-16</inkml:trace>
  <inkml:trace contextRef="#ctx0" brushRef="#br0" timeOffset="155825.04">7056 14728 0,'17'0'15,"1"-17"1,-1 17-16,1 0 0,0-18 16,-1 18-16,19 0 0,-19 0 0,1 0 0,0-17 15,17 17-15,0 0 0,0 0 16,1 0-16,-19 0 0,1 0 0,17 0 0,-17 0 0,17 0 15,0 0-15,-17 0 0,17 0 16,-17 0-16,0 0 0</inkml:trace>
  <inkml:trace contextRef="#ctx0" brushRef="#br0" timeOffset="156040.54">7267 14887 0,'0'0'16,"0"18"0,18-18 15,0 0-31,-1 0 16,1 0-16,-1 0 0,19 0 0,-1 0 15,18 0-15,-35 0 0,-1 0 0,36 0 0,18 0 16,-54 0-16,19 0 0,-1 0 0</inkml:trace>
  <inkml:trace contextRef="#ctx0" brushRef="#br0" timeOffset="156331.76">8096 14623 0,'18'0'47,"0"0"-47,-1 0 15,-17 17-15,18-17 0,17 0 0,0 18 16,1 17-16,-19-35 0,1 18 0,17-1 16,0 1-16,-17-18 0,0 18 0,17-1 15,-17 1-15,-1-18 0,-17 18 0,18-18 16,-18 17-16,18 1 0,-18 0 15,17-18-15,-17 17 0,18-17 16,-18 18-16</inkml:trace>
  <inkml:trace contextRef="#ctx0" brushRef="#br0" timeOffset="156574.4">8555 14587 0,'-18'0'15,"-17"18"1,35 0-16,-18-18 0,18 17 0,-17 19 0,-1-36 16,0 52-16,1-34 0,-1 17 0,18 1 15,-18-36-15,18 17 0,-17 19 0,17-19 0,0 1 16,0 0-16,0-1 0,-18 1 0,18-1 15</inkml:trace>
  <inkml:trace contextRef="#ctx0" brushRef="#br0" timeOffset="156829.68">8749 14834 0,'18'0'0,"-1"0"15,1 18 1,-18 0-16,17-1 0,-17 1 0,0 17 16,18-35-16,-18 18 0,0-1 0,0 19 0,18-19 0,-18 19 15,17 17-15,-17-18 0,0 0 0,0-17 16,0 17-16,18 0 0,-18 1 0,0-19 16,0 36-16,0-18 0,0 1 0,0-19 15,0 1-15,0 0 0,-18-1 0,18 1 16,-17-18-1,-1 0 1,0-18-16,18 1 16</inkml:trace>
  <inkml:trace contextRef="#ctx0" brushRef="#br0" timeOffset="157034.6">8749 14623 0</inkml:trace>
  <inkml:trace contextRef="#ctx0" brushRef="#br0" timeOffset="157461.29">11042 14482 0,'0'0'0,"-18"0"0,1 0 0,-19 0 15,19 0-15,-1 0 16,0 0-16,1 0 0,-1 17 0,1 1 0,-1-1 16,0 1-16,1 17 0,-19-17 15,19 17-15,-1 1 0,0-1 0,18-18 0,-17 1 16,17 35-16,0-35 0,-18 17 0,18 0 16,0-17-16,0 17 0,0-17 0,0 17 0,18 0 15,17 1-15,-35-19 0,18 1 0,-1 0 16,19 17-16,-1-18 0,-17 1 0,17 0 15,-18-18-15,19 0 0,-1 0 0,0 0 16,18 0-16,-17 0 0,-19-18 16,1 18-16,-1-18 0</inkml:trace>
  <inkml:trace contextRef="#ctx0" brushRef="#br0" timeOffset="157801.39">11501 14658 0,'-18'18'31,"18"17"-31,0-18 16,0 1-16,0 0 0,0 17 0,0-17 0,0 17 16,0 36-16,0-36 0,0-18 0,0 19 15,0 17-15,0 0 0,0-18 0,0 18 16,0 0-16,0 0 0,0-18 15,0 18-15,0-18 0,0 0 0,0 1 0,0-1 16,0 18-16,-18-36 0,18 19 0,0-19 16,0 1-16,-17 0 0,17-1 0,0 1 0,0 0 15,-18-18-15,18 17 0,-18-17 16,1 0-16,17 18 0,-18-18 16,0 0-1,18-18-15,-35 1 0,18-19 0,-1 19 16,18-1-16,-18 18 0,1-18 0,-1-17 0,0 0 15</inkml:trace>
  <inkml:trace contextRef="#ctx0" brushRef="#br0" timeOffset="158109.56">11271 14499 0,'18'0'78</inkml:trace>
  <inkml:trace contextRef="#ctx0" brushRef="#br0" timeOffset="158487.39">11800 14799 0,'18'0'31,"0"0"-31,-1 0 16,1 0-16,0 0 0,-1 0 16,1 18-16,0-18 0,17 0 0,-18 0 15,1 0-15,0 0 0,-1 0 0,1 0 16,0 0-16</inkml:trace>
  <inkml:trace contextRef="#ctx0" brushRef="#br0" timeOffset="158734.73">11853 15046 0,'18'0'31,"0"0"-31,-1 0 15,1 0-15,0 0 0,-1 0 0,1 0 0,-1 0 16,1 0-16,17 0 0,-17 0 16,0 0-16,-1 0 0,1 0 0,0 0 15,-1 0-15</inkml:trace>
  <inkml:trace contextRef="#ctx0" brushRef="#br0" timeOffset="159077.81">12100 14623 0,'-17'0'15,"-1"0"16,18 17-31,0 1 0,-18 0 0,1-1 0,17 1 16,-18 17-16,18 0 0,0-17 0,-18 17 16,18 1-16,0-19 0,-17 19 0,17-19 0,-18 18 15,18-17-15,0 0 0,0 17 0,-17 0 16,17-17-16,0 17 0,-18-17 0,0-1 16,18 1-16,-17 17 15,17-17-15,0 0 0,-18-18 16,18 17-16,0 1 15</inkml:trace>
  <inkml:trace contextRef="#ctx0" brushRef="#br0" timeOffset="160609.26">6209 15011 0,'18'0'47,"-18"17"-47,17-17 16,1 18-16,-1 17 0,-17-17 15,18 0-15,-18-1 0,18 1 0,-1-18 0,-17 17 16,18 1-16,-18 0 0,0-1 0,18 36 15,-18-17-15,0-1 0,0 0 16,0 0-16,0 1 0,0-19 0,0 36 16,0-35-16,0 0 0,0 17 0,0-18 0,0 19 15,0-1-15,0-17 0,0-1 16,0 1-16,0 0 0,-18-1 16,18-34 62,0-19-63,0 19-15,0-1 0,0-17 0,0 17 0,0-17 16,0 0-16,0-18 0,0 17 16,0 19-16,0-1 0,0 0 0,0 1 0,18-1 15,-18 0-15,17 1 0,19-1 0,-36 1 16,35-1-16,0 18 0,-17 0 15,-18-18-15,17 18 0,1 0 0,0-17 0,-1 17 16,1 0-16,17 0 0,-17 0 0,0 0 16,-1 0-16,1 0 0,-1 0 0,1 0 15,-18 17-15,18-17 0,-1 18 16,-17 0 0,0-1-16,0 1 0,0-1 15,-17-17-15,17 18 0,0 0 0,-18-18 0,0 17 16,1 1-16,-1 0 0,1-1 0,-1-17 15,0 18-15,1-18 0,-1 18 16,0-18-16,18 17 16,0 1 31,18-18-47,-18 18 0,18-18 15,-18 17-15,17-17 0,1 18 0,0-1 16,-1 1-16,18 0 0,1-1 0,-1 1 15,0 0-15,-17-18 0,35 35 0,-18-17 16,0-18-16,18 17 0,-17 1 0,-1-18 16,0 17-16,0-17 0,-17 0 0,17 0 15,-17 18-15,0-18 0,-1 0 0,19 0 16</inkml:trace>
  <inkml:trace contextRef="#ctx0" brushRef="#br0" timeOffset="161630.15">8731 14852 0,'18'0'79,"-18"18"-79,18-1 0,-18 1 15,0 17-15,17-17 0,-17-1 0,0 1 0,0 17 16,18 18-16,-18 0 0,0-18 0,17-35 15,-17 36-15,0-1 0,0 18 0,0-18 16,0 0-16,0-17 0,0 35 0,0-35 16,0 17-16,0 0 0,0 1 0,0-19 15,0 1-15,0 17 0,-17-35 0,17 18 0,0-1 16,0 1-16,0 0 0,-18-36 47,18 0-47,0 1 15,0-1-15,0 0 0,0 1 0,0-1 0,0-17 16,-17 0-16,17-1 0,0 1 16,0 0-16,0 17 0,0 0 0,0 1 15,0-18-15,0 17 0,17 0 0,1-35 16,-18 18-16,17 17 16,1-17-16,0 18 0,-1-1 0,-17 0 0,0 1 15,36-1-15,-36 0 0,17 1 0,1-1 16,-18 0-16,35 18 0,-35-17 15,18-1-15,-1 18 0,1 0 0,0-17 16,-1 17-16,-17 17 47,0 1-47,0-1 0,0 1 0,0 0 16,0-1-16,0 19 0,0-19 0,0 1 0,0 17 15,0-17-15,0 17 0,0-17 16,-17-1-16,-1-17 0,18 18 0,-18-18 0,18 18 15,-17-1-15,-18-17 16,17 0-16,0 0 0,18 18 16,18-18 62,-18 35-78,53-17 0,-18-1 15,-17-17-15,17 18 0,0 0 0,-35-1 0,36-17 16,-1 18-16,-17 0 0,17-1 0,0 1 16,-17-18-16,-1 18 0,1-18 0,0 0 15,-1 0-15,1 0 16,0 0-16,-1 0 16</inkml:trace>
  <inkml:trace contextRef="#ctx0" brushRef="#br0" timeOffset="164075.85">11430 14764 0,'0'17'0,"0"1"15,0 0 1,0-1 125,0 1 218,18-18-359,-18 18 0,0-1 16,0 1-16,0 0 15,0-1 79,17-17-94,-17 18 0,18-1 16,-18 1-16,0 0 0,0-1 15,0 1-15,0 0 0,18-18 16,-18 17-16,0 1 0,0 0 0,0-1 15,0 18-15,0-17 0,17 0 16,-17-1-16,0 19 0,0-19 0,0 19 16,0-19-16,0 1 0,0-1 0,0 1 0,0 0 0,0 17 15,0-17-15,0-1 0,0 1 0,0 0 16,0-1-16,0 1 0,0 0 16,0-1 187,0 1-188,0-1-15,0 1 0,0 0 16,0-1-16,0 1 16,0 0-16,0-1 15,0 1-15,0 0 16,0-1-16,0 1 0,0-1 0,0 1 15,0 0-15,0-1 0,-17 1 16,17 0-16,0-1 0,0 1 0,0 0 0,0-1 16,0 1-16,-18-18 15,0 0 32,18-18-47,0 1 0,0-1 0,0 0 16,0 1-16,0-19 0,0 19 0,0-19 0,0-16 15,0 16-15,0-17 0,0 18 16,0 0-16,18 17 0,-18-17 0,0 0 16,18-1-16,-18 19 0,0-1 0,0 0 0,0-17 15,17 17-15,-17-17 0,0 18 16,0-1-16,0 0 0,0 1 0,0-1 0,0 0 16,0 1-16,18-19 0,-18 19 0,17 17 15,-17-18-15,0-17 0,18 17 16,-18 1-16,18 17 0,-1-18 15,1 18-15,-18-18 16,18 18 0,-1 0 31,-17 18-32,18-18-15,0 0 0,-18 18 0,17-1 0,-17 1 16,18-18-16,-18 18 0,0-1 15,0 1-15,0-1 16,0 1-16,0 0 16,0-1-16,0 1 0,-18 0 0,1-1 15,-1-17-15,18 18 0,-18 0 0,1-1 0,-1 1 16,0-1-16,1 1 0,17 0 0,0-1 0,-18-17 16,18 18-16,-18-18 0,1 0 15,17 18 79,0-1-94,0 1 16,17-18-16,1 18 0,0-1 0,17 1 15,-35 0-15,18-1 0,17-17 0,-17 18 0,-1-1 0,1 1 16,0 0-16,17-18 0,-35 17 0,17 1 0,1 0 15,0-18-15,-1 17 0,1 1 16,0-18-16,-18 18 0,17-18 0,1 17 16,0-17 31,-18-17 15</inkml:trace>
  <inkml:trace contextRef="#ctx0" brushRef="#br0" timeOffset="166878.79">12647 14693 0,'-18'0'0,"18"18"31,0-1-31,0 1 16,0 0-16,0-1 0,0 19 0,0-19 0,0 36 15,0-35-15,0 17 0,0-17 0,0-1 0,0 1 0,0 17 16,18-17-16,0 17 0,-18 1 0,17-1 15,-17-18-15,0 1 0,18 17 16,-18-17-16,18 0 0,-18-1 16,17-17-16,-17-17 31,-17 17-15,17-18-16</inkml:trace>
  <inkml:trace contextRef="#ctx0" brushRef="#br0" timeOffset="167043.43">12541 14587 0</inkml:trace>
  <inkml:trace contextRef="#ctx0" brushRef="#br0" timeOffset="167337.64">13176 14534 0,'18'0'0,"0"18"0,-1-18 16,-17 35-16,18-35 0,-1 18 16,1 0-16,0-18 0,-18 17 0,0 1 0,17 0 15,-17-1-15,18 18 0,-18-17 0,18 35 16,-1-35-16,-17-1 0,0 19 16,18-19-16,-18 1 0,0 0 0,0-1 0,0 1 0,0-1 15,0 1-15,-18 17 0,18 1 0,-17-19 16,17 1-16,0 0 0,-18-1 0,0 18 15,1-17-15,-19 17 0,19 1 0,-1-1 16,-17 0-16,0-17 0,17 17 0,-17-17 16,-1 17-16,19-17 0</inkml:trace>
  <inkml:trace contextRef="#ctx0" brushRef="#br0" timeOffset="172411.58">17004 13952 0,'18'0'47,"-1"0"-31,1 0-16,-1 0 15,1 0-15,0 0 0,17 0 16,-17 0-16,17 0 0,-17 0 0,17 0 15,-18 0-15,19 18 0,-19-18 0,19 0 0,-19 18 0,19-18 0,-19 0 0,36 0 16,0 0-16,0 17 0,0-17 0,-18 0 16,18 0-16,-35 0 0,-1 18 0,1-18 15,0 0-15</inkml:trace>
  <inkml:trace contextRef="#ctx0" brushRef="#br0" timeOffset="174352.9">21996 12136 0,'-18'0'0,"36"0"0,-54 0 0,19 0 0,-1 0 0,1 0 0,-1 0 15,-35-18-15,18 18 0,-1 0 16,19 0-16,-1 0 0,0 0 0,-17 0 0,0 0 16,17 0-16,1 0 0,-19 0 0,1 18 0,17-18 0,1 0 15,-18 35-15,17-35 0,0 17 0,1-17 0,-1 0 0,0 18 16,-17 0-16,0 17 0,17 0 0,-17-35 0,35 18 15,-35 17-15,17-35 0,0 36 0,-17 16 0,0-16 16,17-1-16,-17 18 0,0 0 0,35-18 0,-36 18 16,19 0-16,-1-18 0,-17 36 0,17-18 15,18 17-15,-18 1 0,18-18 16,0-18-16,0 0 0,-17 18 0,17 35 16,0-35-16,0 0 0,0 0 0,0 0 15,17 0-15,1-18 0,17 18 0,-17-18 16,35 36-16,-18-18 0,18-18 15,0 18-15,0-18 0,18 1 0,-19-1 16,19-17-16,0 17 0,-19-18 0,19 1 16,-18 0-16,0-18 0,-18 0 0,18 0 15,0 0-15,-35 0 0,17-18 0,18 0 16,0 1-16,-36-1 0,19 1 0,17-1 0,-1-17 16,-52 17-16,36 0 0,-19 1 0,19-1 0,17-17 0,-36-18 15,18 18-15,-17-1 0,0 36 0,-1-35 0,-17 17 16,0-17-16,18 0 0,-18 0 0,0-1 0,0-17 15,0 0-15,0 1 0,-18-1 16,18 17-16,-17 1 0,17-18 0,-18-17 16,0-1-16,1 36 0,17 17 0,-18-17 0,18 0 15,-17-1-15,-1-17 0,0 0 16,1 18-16,-1-18 0,0 18 0,1 0 16,-1-1-16,0 1 0,1 0 0,-1 17 15,1-17-15,-1 17 0,18 1 0,-18 17 0,1-36 16,17 19-16,-18-1 0,0 1 15,1 17-15,17-18 0,-18 18 0,18-18 0,-18 1 16,1 17-16,-1-18 0,1 18 0,-1 0 16,0 0-16,1 0 15,17-18-15</inkml:trace>
  <inkml:trace contextRef="#ctx0" brushRef="#br0" timeOffset="174748.84">21149 13194 0,'18'0'63,"-1"0"-63,1 0 0,0 18 0,-1-18 0,19 0 16,16 0-16,19 0 0,-53 0 0,17 0 15,-17 0-15,34 0 0,1 0 0,18 0 0,-1 0 16,-52 0-16,53 0 0,-18 0 0,0 0 15,-1 0-15,-34 0 0,17 0 0,1 0 0,-19 0 0,19 0 16,-1 0-16,-18 0 0</inkml:trace>
  <inkml:trace contextRef="#ctx0" brushRef="#br0" timeOffset="175109.87">21678 12682 0,'-17'18'31,"17"141"-16,0-106 1,0-18-16,0 18 0,0 0 0,0-36 0,0 19 16,0-19-16,0 36 0,17 0 0,-17 0 0,0 0 15,0 18-15,0-19 0,18-16 16,-18-1-16,0 18 0,0-35 0,0 17 16,0 0-16,0-17 0,0 17 0,0-17 15,0-1-15,0 1 0,0 0 0,0-1 16,0 1-16,0 0 0,0-1 0,-18 1 15,18-1-15,0 1 0,-17 0 16,17-1 0,0 1-16,0 0 15,-18-18-15</inkml:trace>
  <inkml:trace contextRef="#ctx0" brushRef="#br0" timeOffset="180157.66">23654 12577 0,'0'-18'16,"-18"18"-16,18-18 0,-18 18 15,18-17 1,-17 17-16,17-18 0,-18 18 16,1 0-1,-1 0-15,0 0 16,-35 0 0,36 0-16,-1 0 15,0 18-15,1-1 0,-18-17 0,35 18 0,-18 0 16,0-18-16,1 35 0,-19-18 15,19 36-15,-1-35 0,0 35 0,1-35 16,-1 34-16,1 1 0,17-17 0,-18-1 16,18-17-16,0 17 0,-18 18 0,18-18 0,0 18 15,0-18-15,0-17 0,0 0 0,0 34 16,18-52-16,-18 18 0,18 0 0,-1 17 0,1-17 0,-1-18 16,1 17-16,35 19 0,-18-19 0,-17-17 15,35 18-15,-18-18 0,0 0 0,1 0 16,34 0-16,-17 0 0,-18-18 15,-17 1-15,17-1 0,-17 0 0,17 1 16,-35-1-16,18 0 0,-18 1 16,0-1-1</inkml:trace>
  <inkml:trace contextRef="#ctx0" brushRef="#br0" timeOffset="180798.44">23971 12947 0,'0'18'16,"0"-1"-16,18 1 15,-18 0-15,0-1 0,0 1 0,0-1 16,18 1-16,-18 17 0,0-17 0,0 0 16,0-1-16,0 1 0,0 0 0,0-1 0,0 1 15,0-1-15,0 1 0,0 0 16,0-1-16,-18-17 0,18 18 0,0 0 16,-18-18 15,18-18-31,0 0 0</inkml:trace>
  <inkml:trace contextRef="#ctx0" brushRef="#br0" timeOffset="183706.34">21202 14517 0,'18'0'16,"-18"17"0,0 1-16,0 70 31,0-52-31,0-19 0,0 1 0,0-1 15,0 19-15,0-19 0,0 19 0,0-19 16,0 1-16,0 0 0,0-1 0,0 1 0,0 0 16,0-1-16,17-17 0,-17 18 15,18-18-15,-18 17 0,0-34 63,0-1-63,18 18 0,-18-17 15,17 17-15,-17-18 0,0 0 16,0 1-16</inkml:trace>
  <inkml:trace contextRef="#ctx0" brushRef="#br0" timeOffset="183940.77">21061 14658 0,'70'0'16,"-52"0"-16,17 0 16,-17 0-16,0 0 0,-1 0 0,19 0 15,-1 0-15,-18 0 0,36 0 0,-35 0 16,17 0-16,-17 0 0,0 0 15,-1 0-15,1 0 0,-1 0 16</inkml:trace>
  <inkml:trace contextRef="#ctx0" brushRef="#br0" timeOffset="184157.19">21872 14587 0,'18'0'0,"0"0"15,-1 0 1,1 0-16,-1 0 0,1 0 16,0 18-16,-1-18 0,1 0 15,0 0-15</inkml:trace>
  <inkml:trace contextRef="#ctx0" brushRef="#br0" timeOffset="184363.66">21784 14781 0,'18'0'0,"52"0"31,-52 0-31,0 0 0,-1 0 0,1 0 0,-1 0 16,1 0-16,0 0 0,17 0 0,-17 0 15,17 0-15,0 0 0,-17 0 16,17 0-16</inkml:trace>
  <inkml:trace contextRef="#ctx0" brushRef="#br0" timeOffset="184586.16">22525 14676 0,'18'0'32,"-18"17"-32,17-17 15,-17 18-15,0-1 0,18 1 16,-18 0-16,0-1 15,0 1-15,0 0 0,17-18 0,-17 17 16,0 1 0</inkml:trace>
  <inkml:trace contextRef="#ctx0" brushRef="#br0" timeOffset="185850.12">21661 11307 0,'0'17'31,"0"18"-31,0-17 16,0 0-16,0-1 0,0 19 0,0-19 16,0 1-16,0 0 0,0 17 0,0 0 0,0-17 15,0-1-15,0 19 0,0-19 0,0 1 16,0 0-16,0-1 15,0 1 1,0-36 62,0 1-78,0-1 0,0-17 16,0 17-16,17 0 0,1 1 0,-1-1 15,-17 0-15,18 18 0,-18-17 0,35 17 16,-17-18-16,0 18 0,-18-17 0,17-1 0,1 18 16,0 0-16,-1-18 0,1 18 0,0 0 15,-1 0-15,1 0 16,-36 0 31,1 0-47,-1 0 15,0 0-15,18 18 0,-17 0 0,-1-18 16,0 17-16,1 1 0,-1-18 0,0 0 16,18 17-16,-17 1 0,-1-18 15,18 18 142,0-1-157,18 1 15,-1-18-15,-17 18 0,18-18 0,-18 17 16,18-17-16,-1 18 0,19-18 0,-36 18 0,17-18 15,19 17-15,-19-17 0,-17 18 16,18-18-16,-1 0 0,1 0 0,-18 18 16,18-18-16</inkml:trace>
  <inkml:trace contextRef="#ctx0" brushRef="#br0" timeOffset="187025.86">21678 11501 0,'0'0'0,"0"17"0,0 1 16,0-1-16,0 1 0,0 0 0,0-1 15,0 1-15,0 0 0,0-1 16,0 1-16,18-18 0,-18 18 16,0-1-16,0 1 15,17-18 63,1 0 63,-18-18-141,0 1 0,18 17 0,17-36 16,-17 19-16,-18-1 0,35 0 0,-17 1 15,17-19-15,-17 19 0,-1 17 0,1-18 16,-1 18-16,1 0 0,-18-17 0,18 17 15,-18-18-15,17 18 0,1 0 16,0 0 31,-18 18-47,0-1 16,0 1-16,0-1 0,0 1 15,17 0-15,-17-1 0,0 1 0,0 0 16,0-1-16,0 19 15,0-19 1,0 1-16,0 0 0,0-1 16,0 1-1,0-1-15,0 1 16</inkml:trace>
  <inkml:trace contextRef="#ctx0" brushRef="#br0" timeOffset="188812.52">23865 13229 0,'18'0'62,"0"0"-62,-1 0 16,1 0-16,0 0 0,-1 0 15,1 0-15,0 0 0,-1 0 16,1 0-16,-1 0 0,1 0 16</inkml:trace>
  <inkml:trace contextRef="#ctx0" brushRef="#br0" timeOffset="189377.01">23954 12982 0,'17'0'47,"-17"18"-47,18 17 16,-18-17-16,0-1 0,0 1 15,0 0-15,0-1 0,0 1 0,0 17 0,0-17 16,18 17-16,-18 0 0,0-17 0,0 17 16,0 1-16,0-19 0,0 19 15,0-19-15,0 1 0,0 17 0,0-17 0,0-1 16,0 1 0,-18-18 93</inkml:trace>
  <inkml:trace contextRef="#ctx0" brushRef="#br0" timeOffset="189786.92">24412 12594 0,'18'0'31,"0"18"-15,-18-1-16,17 1 0,1 17 0,-1 1 16,1-19-16,0 19 0,-1-1 0,1-18 0,35 72 15,-35-72-15,-1 19 0,-17-19 0,35 36 0,1 18 0,-1-18 16,-17 17-16,17-17 0,-17 0 15,17-18-15,-35 1 0,17-1 0,1-18 16,-18 1-16,18 0 0,-1-1 0,-17 1 16,18-18 31,-18-18-32,0-52 1</inkml:trace>
  <inkml:trace contextRef="#ctx0" brushRef="#br0" timeOffset="190133.99">24906 12488 0,'-35'36'32,"35"-1"-32,-18-35 0,18 35 0,-17-35 0,17 18 0,-18 17 15,0 0-15,1 1 0,-1 17 16,0-36-16,1 18 0,-1 18 0,0-17 16,1-19-16,-18 54 0,35-53 0,-53 87 15,17-52-15,1 0 0,17-53 0,1 71 16,-1-36-16,-17-17 0,35-1 0,-18 1 0,-17 35 15,17-36-15,1 1 0,17 0 0,-18-1 16,0 1-16,1-18 16</inkml:trace>
  <inkml:trace contextRef="#ctx0" brushRef="#br0" timeOffset="190675.14">25100 13070 0,'0'18'15,"0"0"1,0-1-16,0 1 0,0 0 0,-17 17 16,17-17-16,0-1 0,0 1 0,0 17 15,-18 0-15,18-17 0,0 17 0,0-17 16,0 35-16,0-36 0,0 1 15,18 17-15,-18-17 0,0 0 0,17-18 16,-17 35-16,18-17 0,-1-18 16,1 0-1,0 0-15,-1 0 16,1 0-16,0 0 0,-1 0 16,-17-18-16,0 0 0,18 1 0,0-1 15,-18 0-15,0 1 0,0-1 16,0 0-16,-18 18 15</inkml:trace>
  <inkml:trace contextRef="#ctx0" brushRef="#br0" timeOffset="190916.44">24924 13247 0,'17'0'32,"1"0"-17,0 0-15,-1 0 0,1 0 0,0 0 16,-1 0-16,19 0 0,-19 0 0,18 0 16,1 0-16,-19 17 0,19-17 0,-1 0 15,-17 0-15,-1 0 0,1 0 16,-1 0-16</inkml:trace>
  <inkml:trace contextRef="#ctx0" brushRef="#br0" timeOffset="194272.21">23795 14817 0,'0'17'31,"0"1"-31,0 0 0,0-1 16,0 1-16,0 0 0,0 17 0,0-18 0,0 1 15,0 17-15,0-17 0,0 0 0,0 17 16,0-17-16,0-1 0,0 1 15,0-1 1,0 1 0,0 0-1,0-1 1,-18-17-16,18 18 16,0 0-16,-17-18 15</inkml:trace>
  <inkml:trace contextRef="#ctx0" brushRef="#br0" timeOffset="194623.28">23654 15222 0,'0'18'47,"17"-18"-32,-17 18-15,0-1 0,18-17 0,0 18 16,-18 0-16,17-18 0,1 17 0,0-17 16,-1 0-16,-17 18 15,18-18-15,0 0 16,-1 0-16,1 0 16,-18-18-1,17 18-15,-17-17 0,18 17 0,-18-18 16,18 18-1,-18-18-15,0 1 32,17 17-32</inkml:trace>
  <inkml:trace contextRef="#ctx0" brushRef="#br0" timeOffset="201531.78">4233 16351 0,'18'0'63,"0"0"-63,17-17 0,18-1 0,-36 18 0,142-35 16,-88 35-16,-36 0 0,53-18 0,-52 18 0,122-18 0,19 1 15,34-1-15,1 18 0,-18 0 0,-123-17 0,158 17 16,18 0-16,0 0 0,0 0 0,53 0 15,-36 0-15,-229 0 0,248 17 0,-36-17 16,-18 0-16,0 0 0,-35 0 0,-141 0 0,88 0 16,-105 0-16,122 0 0,-17 0 0,-35 0 0,-18 0 15,-35 0-15,-35 0 0,17 0 0,18 0 16,-35 0-16,17 0 0,-17 0 0,-1-17 16,1 17-16,0 0 0,-1 0 46</inkml:trace>
  <inkml:trace contextRef="#ctx0" brushRef="#br0" timeOffset="207369.45">22860 16510 0,'-18'0'31,"18"-18"-15,0 1-16,-17 17 0,-1-18 15,18 0-15,0 1 0,-18 17 0,18-18 16,-17-17-16,-1 17 0,18 1 0,-17-1 0,-1-17 16,0 35-16,1-36 0,-19 1 0,19 18 0,-19-19 15,19 1-15,17 17 0,-35 1 0,-1-1 0,1-17 16,17 17-16,-17 0 0,0 1 0,17-1 15,0 18-15,-17-17 0,-18 17 0,0-18 16,0 0-16,36 18 0,-18 0 0,-36 0 0,53 0 0,-52-17 16,17 17-16,-35 0 0,17 0 0,53 0 0,-34 0 15,-37 0-15,1 17 0,0 19 16,53-36-16,17 0 0,-35 17 0,0 1 0,-17 17 0,17 0 16,-18 1-16,36-1 0,17-17 15,1-18-15,-1 35 0,-17-17 0,35-1 0,-18 18 0,0-17 16,1 53-16,-1-36 0,18 18 15,0-36-15,0 19 0,0 17 0,0-18 0,0 18 16,18 0-16,-1 0 0,-17-36 0,18 19 0,-18-19 0,35 36 16,-17 0-16,17 0 0,1 0 0,-19-18 15,18-17-15,-17-1 0,-18 1 0,35 17 0,-17-17 0,17 17 0,1 18 16,17-18-16,-1 1 0,-52-19 0,36 1 16,17 17-16,17-17 0,-17 0 0,-18-18 15,18 0-15,-53 17 0,53-17 0,0 0 0,0 0 16,0 0-16,0-17 0,0 17 15,17-36-15,-17 19 0,0-19 0,-18 19 0,18-19 16,-35 36-16,17-35 0,1 18 0,16-19 16,-52 19-16,53-36 0,-35 53 0,0-18 0,-1 0 0,1 1 15,0-1-15,-1-17 0,1 17 0,0 1 16,-1-19-16,1-17 0,-18 36 16,0-1-16,0-17 0,0 0 0,0 17 0,0 0 0,0-35 15,0 18-15,0-18 0,0 18 0,0 17 0,0-17 16,0 0-16,0 17 0,0-17 0,-18 0 15,18-1-15,-17 19 0,17-1 16,-18 0-16,18 1 0,0-1 16,-18 18-16,18-18 0,-17 18 0,17-17 15,-18 17-15,18-18 0,-18 1 16,1 17-16,-1 0 0</inkml:trace>
  <inkml:trace contextRef="#ctx0" brushRef="#br0" timeOffset="207713.79">20973 16598 0,'17'0'0,"1"0"16,17 0-16,0 0 0,-17 0 0,0 0 15,17 0-15,-17 0 0,17 0 0,-17 0 0,35 0 16,-36 0-16,1 0 0,17 0 0,18 0 0,-18-17 16,53 17-16,-52 0 0,17 0 0,0 0 15,-1-18-15,1 18 0,-17 0 16,-1 0-16,0 0 0,-17 0 0,0 0 0,-1 0 0,1 0 16,-1 0-16,1 0 0,0 0 0,-1 0 15</inkml:trace>
  <inkml:trace contextRef="#ctx0" brushRef="#br0" timeOffset="207988.25">21696 16281 0,'-18'0'16,"18"17"-16,0 1 15,0 0-15,-17-18 0,17 53 0,0-1 0,-18-16 16,18-1-16,0 18 0,0 17 0,0-34 16,0-19-16,0 19 0,0-19 0,0 36 0,0 0 0,0-18 15,0 1-15,0 17 0,0-18 0,0 0 16,0-17-16,0-1 0,0 1 0,0 0 0,0-1 15,0 1-15</inkml:trace>
  <inkml:trace contextRef="#ctx0" brushRef="#br0" timeOffset="208478.04">21149 17886 0,'0'17'31,"0"1"-31,0 0 0,0-1 0,0 19 16,0-19-16,0 1 0,0 0 0,0 17 0,0 0 15,-18 0-15,18-17 0,0 0 0,-17 17 16,17-17-16,-18 35 0,18-36 0,0 1 0,0-1 16,0 1-16,0 0 0,-18 17 0,18 0 0,0 1 15,0-19-15,0 1 0,0-1 0,0 1 16,0 0-16,18-18 0,-18 17 0,18-17 16,-1 0 15,-17-17-31,18 17 0,-18-18 0,0 0 0,18 18 15,-1-17-15,1-1 0,0-17 16,-18 17-16,0 1 0,0-19 16,0 19-16,-18 17 15,18-18-15</inkml:trace>
  <inkml:trace contextRef="#ctx0" brushRef="#br0" timeOffset="208673.55">20761 18150 0,'35'0'16,"-17"0"-1,0 0-15,-1 0 0,1 0 0,-1 0 16,1 0-16,17 0 0,1 0 0,-1 18 16,0-18-16,0 0 0,-17 0 15,0 0-15,17 18 0,-17-18 16,-1 17-16</inkml:trace>
  <inkml:trace contextRef="#ctx0" brushRef="#br0" timeOffset="208875.98">21396 18150 0,'88'0'15,"-70"0"1,-1 0-16,1 0 0,0 0 0,17 0 0,-17 0 16,17 0-16,18 0 0,-18 18 0,-17-18 15,-1 0-15,1 18 0</inkml:trace>
  <inkml:trace contextRef="#ctx0" brushRef="#br0" timeOffset="209065.47">21590 18292 0,'18'0'15,"-1"0"17,1 0-32,-18 17 15,18-17-15,-1 0 0,1 0 0,-1 0 0,1 0 16,0 0-16,-1 0 0,1 0 0,0 0 15</inkml:trace>
  <inkml:trace contextRef="#ctx0" brushRef="#br0" timeOffset="209790.62">22119 17992 0,'35'35'16,"-17"-17"-1,-18-1-15,0 1 0,0 0 0,0-1 0,18 1 16,-18-1-16,17 1 0,-17 17 0,0-17 16,18 0-16,-18 17 0,18-17 0,-18-1 15,0 18-15,17-35 16,-17 18-16,0 0 0,0-1 16,0 1-16,0-36 31</inkml:trace>
  <inkml:trace contextRef="#ctx0" brushRef="#br0" timeOffset="211741.64">21837 15117 0,'-18'17'15,"18"1"1,0-1-16,0 1 0,0 0 0,0-1 0,-17-17 0,17 36 15,0-19-15,0 19 0,-18 16 16,18-34-16,0 35 0,0-18 16,0-17-16,0 0 0,0-1 0,0 1 15,0 0-15,0-36 47,0 0-31,0 1-16,0-1 0,0-17 15,0 17-15,0 0 0,18 1 0,-18-1 16,17 0-16,-17 1 0,18 17 0,0-18 0,-1-17 16,19 35-16,-36-18 0,17 18 0,1-17 15,-1 17-15,1 0 0,0 0 16,-18 17 15,0 1-15,0 0-16,0-1 0,0 1 0,0 17 15,17 0-15,-17-17 0,0 17 0,0-17 16,18 0-16,-18-1 0,0 1 0,0 0 0,0-1 16,0 1-16,0-1 0,0 1 15,0 0-15,0-1 0,0 1 16,0 0-16</inkml:trace>
  <inkml:trace contextRef="#ctx0" brushRef="#br0" timeOffset="212207.1">22719 18292 0,'0'17'31,"0"1"-15,0-1-1,0 1-15,-18-18 0,18 18 0,0-1 16,-17-17-16,-1 18 0,18 0 15,-18-18-15,18 17 0,-17-17 0,17 18 16,-18-18-16</inkml:trace>
  <inkml:trace contextRef="#ctx0" brushRef="#br0" timeOffset="212509.29">22966 17939 0,'0'17'31,"0"1"-15,0 0-16,0-1 0,0 1 0,0 0 16,0-1-16,0 1 0,0 17 15,0-17-15,0 17 0,0 0 16,0-17-16,0 0 0,0 17 0,0-17 15,0-1-15,0 18 0,0-17 0,0 0 16,0-1-16,0 1 16,17-18-16,1 18 0,0-18 0,-1 0 15,1 0-15,0 0 0,-1 17 16,1-17-16,0 0 0,-1 0 0,1 0 0,0 0 16,-1 0-16,-17-17 0</inkml:trace>
  <inkml:trace contextRef="#ctx0" brushRef="#br0" timeOffset="212728.79">22807 18168 0,'53'0'31,"-35"0"-31,-1 0 16,1 0-16,0 0 0,-1 0 0,1 0 16,-1 0-16,1 0 0,0 0 0,-1 0 15,1 0-15,0 0 0</inkml:trace>
  <inkml:trace contextRef="#ctx0" brushRef="#br0" timeOffset="212920.28">23319 18098 0,'17'0'0,"-34"0"0,52 0 0,-17 0 16,-1 0-16,1 0 0,17 0 15,-17 0-15,-1 0 0,1 0 16,-18 17-16,18-17 0,-1 0 16,1 0-1,-18 18-15,0-1 0,18 1 16,-18 0-16</inkml:trace>
  <inkml:trace contextRef="#ctx0" brushRef="#br0" timeOffset="213103.94">23389 18344 0,'0'0'16,"18"0"-1,-1 0 1,1 0-16,0-17 15,-1 17-15,1 0 0,0 0 0,-1-18 16,1 18-16,0 0 0,-18-17 0,17 17 16,1 0-16,-18-18 0,0 0 0,17 18 15,-17-17-15</inkml:trace>
  <inkml:trace contextRef="#ctx0" brushRef="#br0" timeOffset="213324.43">23513 17921 0,'-18'0'15,"18"18"-15,0-1 0,0 1 0,0 0 16,0-1-16,-18 36 0,18-35 16,0 17-16,0 0 0,0-17 0,0 17 15,0-17-15,0 17 0,0 1 0,0-19 16,0 1-16,0-1 0,0 1 0,0 0 15,0-1-15,0 1 0</inkml:trace>
  <inkml:trace contextRef="#ctx0" brushRef="#br0" timeOffset="213544.05">23707 18168 0,'17'0'31,"-17"18"-15,0-1-16,18 1 0,0 53 16,-1-54-1,-17 18-15,0-17 0,0 0 0,18-1 16,-18 1-16,0 0 0,0-1 0,0 1 16,0 17-16,0-17 0,0-1 15,-18-17 1,1 0-16</inkml:trace>
  <inkml:trace contextRef="#ctx0" brushRef="#br0" timeOffset="213752.39">23724 17974 0,'0'18'16,"0"-1"0</inkml:trace>
  <inkml:trace contextRef="#ctx0" brushRef="#br0" timeOffset="-214512.63">24130 16193 0,'-18'0'0,"1"0"0,-1 0 15,0 0-15,1 0 16,-1 0-16,1 0 0,-1 0 16,0 0-16,18 17 15,-17-17-15,-1 0 0,18 18 16,-18-18-16,18 17 0,-17 19 0,17-19 0,0-17 0,-18 0 16,18 36-16,0-19 0,-18 318 31,18-299-31,0-19 0,0 1 0,0 17 0,0-17 0,0 0 0,0-1 0,0 1 15,18-18-15,-18 35 0,0-17 0,0-1 0,0 1 0,0 0 0,0-1 0,18 19 0,-18-19 0,0 1 0,0-1 16,0 1-16,17 0 0,-17-1 0,18-17 0,-18 18 0,0 0 16,18-18-1,-1 0-15</inkml:trace>
  <inkml:trace contextRef="#ctx0" brushRef="#br0" timeOffset="-213687.15">23918 17039 0,'0'18'15,"0"-1"-15,0 1 16,0 0-1,18-18-15,-18 17 16,18-17-16,-18 18 0,17-18 16,-17 18-1,18-18-15,0 0 0,-1 0 16,-17 17-16,18 1 16,-1-18-16,1 0 0,0 0 0,-1 0 15,1 0-15,0 0 0,-1 0 16,1 0-16,0 0 0,-1 0 15,1-18-15,-18 1 0</inkml:trace>
  <inkml:trace contextRef="#ctx0" brushRef="#br0" timeOffset="-213342.11">24324 16704 0,'18'0'31,"-18"18"-15,0-1-16,0 1 0,0 0 15,0-1-15,17 1 0,-17 0 0,18 17 0,-18-18 0,0 1 16,0 0-16,0-1 0,0 1 0,18 35 15,-18-35-15,0 17 0,0-18 16,0 1-16,0 0 0,0-1 16,17-17-1,-17 18-15</inkml:trace>
  <inkml:trace contextRef="#ctx0" brushRef="#br0" timeOffset="-213126.68">24253 16969 0,'0'0'0,"18"0"31,0 0-31,-1 0 0,1 0 16,0 0-16,17-18 0,-17 18 0,-1 0 16,1 0-16,17 0 0,-17 0 0,17 0 0,-17-18 15,-1 18-15,19-17 0,-19 17 0,1 0 16,0 0-16</inkml:trace>
  <inkml:trace contextRef="#ctx0" brushRef="#br0" timeOffset="-212734.56">24818 16316 0,'18'0'63,"-18"18"-63,17-1 15,18 1-15,-17 35 0,0-36 0,17 19 16,-17-1-16,17 18 0,-17-35 16,-1 17-16,1 0 0,0 0 0,-1 1 15,1-1-15,17 0 0,-35-17 0,18 35 16,-1-36-16,19 1 0,-19 17 15,1-17-15,-18 0 0,35 17 0,-17-17 16,-18-1-16,17 1 0,-17-1 16,18-17-16,-18 18 15,18-18-15</inkml:trace>
  <inkml:trace contextRef="#ctx0" brushRef="#br0" timeOffset="-212445.33">25241 16351 0,'-70'36'15,"70"-19"-15,0 1 0,-36 17 16,19 0-16,17 18 0,-18-17 0,-17 16 16,35 1-16,0-35 0,-18 35 0,18-18 15,-17-35-15,17 53 0,-18 0 0,18-35 0,-18 70 16,18-70-16,0 17 0,0 0 0,0 0 16,-17-17-16,17 0 0,0-1 0,0 1 15,0 0 1</inkml:trace>
  <inkml:trace contextRef="#ctx0" brushRef="#br0" timeOffset="-212128.18">25453 16722 0,'18'0'16,"-18"17"-16,0 1 15,17-18-15,-17 18 0,0-1 0,0 19 0,18-1 16,-18 0-16,0-17 0,17 17 16,-17 0-16,0 1 0,0-1 15,0-18-15,0 19 0,18-19 0,-18 19 16,0-19-16,18 1 0,-18 0 15,17-1-15,1 1 0,0-18 16,-18 17-16,17-17 0,1 0 0,0 0 16,-1 0-16,1 0 0,0 0 15,-1 0-15,1 0 0,-1 0 16,-17-17-16</inkml:trace>
  <inkml:trace contextRef="#ctx0" brushRef="#br0" timeOffset="-211867.88">25312 16916 0,'17'0'16,"1"0"-16,0 0 0,-1 0 15,1 0-15,0 0 0,-1 0 0,1 0 16,0 0-16,-1 0 0,1 0 16,-1 0-16,1 0 0,0 0 0,-1 0 15,1 0-15,0 0 0,-1 0 16</inkml:trace>
  <inkml:trace contextRef="#ctx0" brushRef="#br0" timeOffset="-211247.54">26405 17198 0,'18'0'0</inkml:trace>
  <inkml:trace contextRef="#ctx0" brushRef="#br0" timeOffset="-209608.65">16298 16598 0,'-17'-17'0,"-1"17"16,0 0-16,1 0 15,-1 0-15,1 0 16,-1 0-16,0 0 0,1 0 0,-1 0 16,0 0-16,1 0 0,-54 0 0,36 17 15,17-17-15,1 0 0,-36 18 0,53-1 0,-71 1 0,36 0 16,17-18-16,-17 17 0,17 1 0,-35 0 0,0 17 0,18 0 15,-18 1-15,36-19 0,-1 18 0,-17 1 16,17-36-16,0 35 0,18-17 0,-35 17 0,35 0 0,-18 0 16,18 1-16,0 17 0,0-36 0,0 19 15,0-19-15,18 1 0,0-1 0,17 19 16,-35-19-16,18-17 0,-1 0 0,-17 18 0,18 0 0,0-18 16,17 17-16,-17-17 0,-1 0 0,1 0 0,17 18 15,-17-18-15,35 0 0,-18 18 0,-17-18 16,17 0-16,-18 0 0,1 0 0,17 0 0,1 0 0,-1 0 15,35 0-15,-34 0 0,-19 0 0,36-18 16,-35 0-16,17 1 0,-17-1 0,0 0 16,34 1-16,-34-1 15,0 0 1</inkml:trace>
  <inkml:trace contextRef="#ctx0" brushRef="#br0" timeOffset="-209197.65">16722 17180 0,'0'36'31,"0"-19"-31,0 18 16,0-17-16,0 0 0,0 17 16,0-17-16,0-1 0,0 1 0,0 17 15,0-17-15,0 0 0,0-1 0,0 1 0,0-1 16,0 1-16,0 0 16,0-1-16</inkml:trace>
  <inkml:trace contextRef="#ctx0" brushRef="#br0" timeOffset="-208861.38">16757 16933 0</inkml:trace>
  <inkml:trace contextRef="#ctx0" brushRef="#br0" timeOffset="-208466.34">17110 16633 0,'0'18'15,"0"0"-15,17-1 16,1 1-16,0 0 0,-18-1 16,17 1-16,-17 0 0,18 17 0,0-17 0,-1 17 15,1 0-15,-1 0 0,1-17 0,-18 0 0,35 35 16,-17-18-16,0 18 0,17-18 0,-17 0 15,17 18-15,0-18 0,-17 1 16,-18-19-16,35 1 0,-17 17 0,-18-17 0,35 0 0,-17 17 16,-1-35-16,-17 18 0,18-1 0,-18 1 0,35-18 0,-35 17 0,18-17 15,-18 18-15,17-18 0</inkml:trace>
  <inkml:trace contextRef="#ctx0" brushRef="#br0" timeOffset="-208210.03">17780 16633 0,'-18'0'0,"-35"18"31,36-18-31,-1 53 0,1-35 16,-1 17-16,0-17 0,18 17 0,0-17 0,-17 17 16,17-18-16,-36 19 0,19 17 0,-1-18 15,0 0-15,1-17 0,-1 35 0,1-36 0,-1 19 16,18-19-16,-18 19 0,-17-1 0,17 0 16,1-17-16,-1-1 0,0 19 0,18-19 15</inkml:trace>
  <inkml:trace contextRef="#ctx0" brushRef="#br0" timeOffset="-207967.27">17921 17180 0,'18'18'15,"-1"17"-15,1-35 0,-18 35 0,0-17 16,0 17-16,18-35 0,-18 18 0,0 0 16,0-1-16,0 1 0,0 0 0,0-1 15,0 1-15,0 0 0,0-1 16,0-34 15</inkml:trace>
  <inkml:trace contextRef="#ctx0" brushRef="#br0" timeOffset="-207821.97">18062 16810 0</inkml:trace>
  <inkml:trace contextRef="#ctx0" brushRef="#br0" timeOffset="-207208.61">15769 17939 0,'18'0'31,"-1"0"-31,1 0 0,53 0 15,-54 0-15,19 0 0,-19 0 0,18 0 0,-17 0 0,53-18 16,-18 18-16,-18 0 0,53 0 0,0-18 0,18 18 16,0 0-16,0 0 0,-89 0 0,72 0 0,-54 0 0,53 0 15,36 0-15,-107 0 0,71 0 0,-70 0 0,70 0 16,-17 18-16,-36-18 0,18 0 0,-18 0 0,36 0 0,-1 0 16,1 18-16,-1-18 0,-34 0 0,-19 0 0,19 0 15,-19 0-15,19 0 0,16 0 0,-34 0 0,17 0 16,-17 0-16,0 0 0,-1 0 0,1 0 15,0 0-15,-1 0 16,1 0-16</inkml:trace>
  <inkml:trace contextRef="#ctx0" brushRef="#br0" timeOffset="-201791.33">8484 1923 0,'0'35'16,"0"-17"-16,18 34 16,0-16-16,17 17 15,-35-18-15,18-17 0,-1 17 0,18 0 0,-35-17 0,36 52 16,-1-17-16,0-17 0,1 16 0,-1-16 0,-18-19 0,1 19 16,35 17-16,0-18 0,0 18 15,-36-36-15,36 19 0,-35-36 0,-18 17 0,18-17 16,-1 18-16,1-18 15</inkml:trace>
  <inkml:trace contextRef="#ctx0" brushRef="#br0" timeOffset="-201480.16">8908 1993 0,'0'18'16,"0"-1"-1,0 1-15,0 0 0,0-1 0,0 1 0,0 0 16,0 17-16,0 0 0,0 1 15,-18-1-15,18 0 0,-18 0 0,1 18 16,-1-35-16,18 17 0,-18 18 0,1-35 16,-1 17-16,1-35 0,17 35 0,-18-35 0,18 18 0,0 0 15,-18-1-15,1-17 0,17 18 0,-18-18 16,18 17-16,0 1 0,0 0 0,-18-1 0,18 1 16,0 0-16,0-1 15</inkml:trace>
  <inkml:trace contextRef="#ctx0" brushRef="#br0" timeOffset="-201236.78">9331 2487 0,'18'35'31,"-1"-17"-31,-17 0 0,18-1 16,-18 1-16,0 17 0,0-17 16,0-1-16,0 1 15,-18-18 1,18 18-16,-17-18 16,-1 0-16</inkml:trace>
  <inkml:trace contextRef="#ctx0" brushRef="#br0" timeOffset="-201081.1">9260 2099 0</inkml:trace>
  <inkml:trace contextRef="#ctx0" brushRef="#br0" timeOffset="-200294.24">9313 2399 0,'0'18'47,"18"-18"-47,-18 17 0,0 1 15,0-1-15,18 1 0,-1 0 0,-17-1 16,0 1-16,0 0 0,0-1 16,18-17-16,-18 18 0,0 0 15,0-1-15,0 1 16,0-1-1,0 19 1,0-19-16,0 1 78,0 0-62,0-1-1,0 1 1</inkml:trace>
  <inkml:trace contextRef="#ctx0" brushRef="#br0" timeOffset="-199791.75">9825 1887 0,'0'18'31,"0"0"-31,-18-18 0,1 17 0,17 1 16,-18 0-16,18-1 0,-18 1 15,1-18-15,-1 35 0,18-17 0,-18-18 16,18 17-16,-17-17 0,17 18 0,0 0 15</inkml:trace>
  <inkml:trace contextRef="#ctx0" brushRef="#br0" timeOffset="-199597.9">9754 1923 0,'18'0'16,"17"0"0,-17 0-16,0 0 15,-1 0 1,1 17-16,-1 1 16,36 17-1,-53-17-15</inkml:trace>
  <inkml:trace contextRef="#ctx0" brushRef="#br0" timeOffset="-198335.61">9208 1252 0,'0'18'31,"17"0"-15,-17-1-16,0 1 15,0 0-15,0-1 0,0 1 16,-17-1-16,17 1 0,0 0 0,-18-1 16,18 1-16,-18 0 0,18-1 0,-17 1 0,17 0 15,-18-1-15,0 19 0,1-1 0,-1 0 0,0-17 16,18-1-16,0 1 0</inkml:trace>
  <inkml:trace contextRef="#ctx0" brushRef="#br0" timeOffset="-197758.15">10707 2011 0,'0'17'31,"0"1"-31,0 0 0,17-18 16,1 17-16,-18 1 0,18 35 0,-1-53 0,-17 18 15,18 17-15,0-17 0,-18 17 0,17-35 0,-17 17 16,18 1-16,-18 0 0,18-1 0,-1 1 15,1-18-15,-18 18 0,17-1 0,1-17 16,-18 18-16,18-18 16,-1 0-16</inkml:trace>
  <inkml:trace contextRef="#ctx0" brushRef="#br0" timeOffset="-197492.86">10936 2046 0,'0'18'31,"0"-1"-15,0 1-16,-18 17 0,18-17 15,0 17-15,-17-17 0,-1-18 0,18 35 0,-17 0 16,-1 1-16,18-19 0,-35 19 0,35-1 16,-18-17-16,18 17 0,-18-18 0,18 1 15,-17-18-15,17 18 16</inkml:trace>
  <inkml:trace contextRef="#ctx0" brushRef="#br0" timeOffset="-197208.71">11254 2223 0,'17'35'15,"-17"18"-15,0-36 16,0 1-16,0 0 0,0 17 0,0-17 0,0 34 15,0-34-15,0 35 0,0-35 16,0-1-16,0 19 0,0-19 0,0 36 0,0-18 16,0 18-16,0-35 0,0 17 0,0-17 0,0 0 0,0-1 15,0 18-15,0-17 0,-17 0 0,17 17 16,-18-35-16,18 18 0,0-1 16,-18-17-16,1 0 15,-1-17 1,18-1-16,-18-17 0,1 35 0</inkml:trace>
  <inkml:trace contextRef="#ctx0" brushRef="#br0" timeOffset="-197040.02">11060 1958 0,'0'0'0,"53"35"31,-36-35-31,-17 18 0,18-18 15,-18 17-15</inkml:trace>
  <inkml:trace contextRef="#ctx0" brushRef="#br0" timeOffset="-196781.71">11236 1446 0,'-18'0'31,"18"18"-15,-17-18-16,17 18 0,0-1 15,-18 1-15,0 0 0,1-18 0,17 17 0,0 1 16,-18 0-16,18-1 0,-17 18 0,-19-17 16,36 0-16,-17-18 0,-1 35 0,18-17 0</inkml:trace>
  <inkml:trace contextRef="#ctx0" brushRef="#br0" timeOffset="-196185.58">9843 1905 0,'0'18'31,"0"-1"-31,17-17 16,-17 18-16,18-18 0,-1 35 0,36 18 15,-35-53-15,-18 18 16,18-1-16,-1-17 16,-17 18-16,18-18 0,0 0 0,-18 18 15,0-1 1,0 1-1</inkml:trace>
  <inkml:trace contextRef="#ctx0" brushRef="#br0" timeOffset="-195667">9860 1976 0,'0'17'47,"-17"-17"-31,17 18-16,-18-1 0,0 1 15,18 0-15,-17-1 0,17 1 0,-18-18 0,0 35 16,18-17-16,-17-18 0,-1 18 15,18-1-15,0 1 0</inkml:trace>
  <inkml:trace contextRef="#ctx0" brushRef="#br0" timeOffset="-195439.4">9843 1905 0,'0'0'0,"35"18"15,0-1-15,-35 1 16,18-18-16,-1 18 0,-17-1 0,18 1 16,-18-1-16,18-17 0,-18 36 0,0-19 15,17 1-15,-17 0 0,18-1 16,0 1-16,-18 0 0,0 17 15,0-17-15,0-1 0</inkml:trace>
  <inkml:trace contextRef="#ctx0" brushRef="#br0" timeOffset="-194850.81">8273 3687 0,'0'0'0,"0"-18"16,17 18-16,1 0 0,17 0 0,-17 0 15,17 0-15,-17 0 0,-1-18 0,72 18 0,-36 0 16,70 0-16,-105 0 0,70-17 0,-53 17 0,18-18 0,35 18 15,18-18-15,18 1 0,34-1 0,-122 18 0,228-18 16,-123 1-16,36-1 0,-19 18 16,-122 0-16,105 0 0,-106-17 0,71 17 0,-71 0 0,89-18 0,-1 18 15,-17-18-15,0 1 0,-89 17 0,54-18 16,-18 0-16,0-17 0,0 17 0,-36 18 16,19-17-16,-19 17 0,-17-18 0,18 18 15,-18-18-15</inkml:trace>
  <inkml:trace contextRef="#ctx0" brushRef="#br0" timeOffset="-194438.84">10248 3828 0,'0'17'32,"0"1"-32,0 0 0,0-1 0,0 18 15,18 1-15,-18-1 0,0-17 0,0-1 0,17 36 16,-17-35-16,0 0 0,0-1 0,0 18 0,18-17 0,-18 0 0,0-1 0,18 19 0,-18 52 16,0-71-16,0 1 0,0 17 0,0 1 15,0-19-15,0 1 0,0 0 0,0 17 0,-18-35 31</inkml:trace>
  <inkml:trace contextRef="#ctx0" brushRef="#br0" timeOffset="-194151.54">10266 4269 0,'0'-18'31,"0"36"-31,17-1 0,-17 1 16,0 0-16,18-18 0,-18 35 0,18-18 0,-18 1 15,0 35-15,0-35 0,0 17 16,0-17-16,0-1 0,17-17 0,1 0 47,0 0-47,-1-17 0,-17-1 16,36-17-16,-1 17 0,-35 0 0,35-35 15,0 36-15,1-18 0,-1-18 0,0 35 16,-17-17-16,17-1 0,-17 19 15,-1-18-15,1 35 0</inkml:trace>
  <inkml:trace contextRef="#ctx0" brushRef="#br0" timeOffset="-193814.44">10107 5292 0,'53'17'31,"-35"1"-31,-18 0 0,17-1 0,1 1 0,-18 0 0,0-1 16,35 18-16,-35 1 0,18-1 0,-18-17 0,17 17 15,19 35-15,-19 1 0,1-36 16,0-35-16,-1 71 0,1-36 0,-18-17 0,18 17 16,-1-35-16,-17 18 0,0-1 0,18 1 0,-18 0 15,0-36 16,0 0-31,0 1 0,0-1 0</inkml:trace>
  <inkml:trace contextRef="#ctx0" brushRef="#br0" timeOffset="-193589.04">10425 5292 0,'0'0'0,"0"17"31,0 1-31,-18 0 0,18-1 0,0 19 16,0-19-16,-18 1 0,1 17 0,17 0 0,-18 1 16,0 17-16,1-18 0,-1-35 0,18 17 15,-18 19-15,1-19 0,-1 19 0,1-1 16,-1-35-16,18 18 0,-18-1 0,1 1 16,17-1-16,-18 1 0,18 0 0</inkml:trace>
  <inkml:trace contextRef="#ctx0" brushRef="#br0" timeOffset="-193388.58">10619 5715 0,'35'0'16,"-35"18"-1,18-1-15,-18 1 0,0 0 0,0-1 16,0 18-16,17 1 0,-17-19 0,0 1 15,0 0-15,0-1 0,0 1 16,0 0 0,-17-18-1</inkml:trace>
  <inkml:trace contextRef="#ctx0" brushRef="#br0" timeOffset="-193246.96">10654 5151 0,'0'0'0</inkml:trace>
  <inkml:trace contextRef="#ctx0" brushRef="#br0" timeOffset="-187593.2">26441 16792 0,'0'0'0,"17"0"0,1 0 15,0-17-15,17 17 0,0 0 0,-17 0 0,17 0 16,-17 0-16,52 0 0,1 0 0,17 0 15,18-18-15,-88 18 0,34 0 0,-16 0 0,52 0 16,-35 0-16,35 0 0,18 0 0,-53 0 16,70 0-16,1 0 0,-71 0 15,-18 0-15,0 0 0,-17 0 0,-1 0 16,-34-18 15,-1 18-31</inkml:trace>
  <inkml:trace contextRef="#ctx0" brushRef="#br0" timeOffset="-187331.97">27340 16475 0,'0'17'15,"0"1"-15,0 0 0,0-1 0,0 1 16,0 0-16,0 17 0,0-18 0,0 19 15,0-19-15,0 19 0,18-1 0,0 0 16,-18 1-16,17-1 0,-17-18 0,18 1 16,-18 17-16,0-17 0,17 0 0,1-1 15,-18 1-15,0 0 0,18-18 16,-18 17-16</inkml:trace>
  <inkml:trace contextRef="#ctx0" brushRef="#br0" timeOffset="-186098.31">27217 16245 0,'0'0'0,"-18"0"0,1 0 0,-1 0 0,0 0 0,-17-17 15,17 17-15,1 0 0,-1 0 0,0 0 0,-17 0 16,18 0-16,-19 0 0,19 0 16,-19 17-16,19-17 0,-1 18 15,-35 17-15,35 1 0,-17-1 16,18 0-16,-1-35 0,0 71 16,18-18-16,-17-18 0,-1 0 15,18 18-15,0 0 0,0 0 16,0-35-16,0 35 0,0-18 0,0 35 15,0-52-15,0 35 0,18-18 0,-1 18 0,1 0 16,17-18-16,-35 1 0,35-1 0,1 0 16,-19 0-16,19 18 0,-19-53 0,19 36 0,17-1 15,-36 0-15,36 0 0,0-17 16,-18 17-16,-17-35 0,35 18 0,0 0 0,0-18 16,0 17-16,35-17 0,-53 0 0,36 0 15,-1 0-15,-17-17 0,18-19 0,-18 36 16,-53-17-16,35-1 0,-18 18 0,19-18 0,17 1 15,-18-18-15,0 17 0,-17-17 0,17 17 16,-17-17-16,-1 17 0,1-17 16,-18 17-16,0 0 0,0 1 0,18-18 0,-18 17 15,0 0-15,0-35 0,0 36 0,0-54 16,0 18-16,-18 0 0,0 18 16,1-18-16,-1 18 0,0-18 0,1 18 15,-18-1-15,17 1 0,0 0 0,-17 0 16,35 17-16,-18 0 0,1-17 15,-1 35-15,0-35 0,1 35 0,-18-36 16,17 36-16,-17-35 0,17 18 0,-17-1 16,17 0-16,-17 1 0,0-1 15,-18 0-15,35 18 0,-35-17 0,53-1 0,-53 18 16,18-18-16,-36 18 0,54-17 0,-36 17 16,17 0-16,-16-18 0,16 1 0,19 17 15,-19 0-15,1 0 0</inkml:trace>
  <inkml:trace contextRef="#ctx0" brushRef="#br0" timeOffset="-181854.95">29722 16616 0,'0'-18'0,"0"1"16,-18 17-16,18-18 0,0 0 16,-53-17-1,35 17 1,1 1-16,-1 17 0,0 0 0,18-18 16,-17 18-16,-18 0 0,17 0 15,0 0-15,1 0 0,-19 0 0,1 0 16,0 0-16,17 0 0,18 18 0,-35-1 15,17 1-15,1-18 0,-1 35 0,-17 1 0,17-19 0,18 36 16,-35 0-16,17-18 0,18-17 0,-18 0 0,18-1 0,0 36 16,-17 0-16,-1 0 0,18-18 0,0 18 15,0 0-15,0 0 0,18-35 16,-1 35-16,1-18 0,17 0 0,-35-17 0,18-1 16,0 1-16,-1-18 0,1 18 0,17 17 0,0-35 15,1 18-15,-19-18 0,1 0 0,0 0 16,-1 0-16,1 0 0,0 0 0,-1-18 15,-17 0-15,18 18 0,-18-17 0,35-1 0,-35 0 0,18-17 16,-1 17-16,-17 1 0,18-18 0,-18 17 16,35 0-16,-35 1 0,0-1 15,18 18-15,-18-18 0</inkml:trace>
  <inkml:trace contextRef="#ctx0" brushRef="#br0" timeOffset="-181439.46">29880 17004 0,'0'18'32,"18"-1"-32,-18 1 0,18-18 0,-18 17 15,0 1-15,0 0 0,0-1 0,0 1 16,0 0-16,17-1 0,-17 1 0,0 17 16,0-17-16,0-1 15</inkml:trace>
  <inkml:trace contextRef="#ctx0" brushRef="#br0" timeOffset="-181250.93">29933 16722 0</inkml:trace>
  <inkml:trace contextRef="#ctx0" brushRef="#br0" timeOffset="-180580.56">30709 16316 0,'-17'0'31,"-1"0"-31,0 0 0,18 18 16,-17-18-16,17 17 0,-18 1 0,0 0 0,18-1 15,-17 1-15,-1-1 0,18 1 0,-17 35 0,-1-53 16,18 35-16,-18-17 0,18 0 0,0-1 0,0 1 0,-17-1 0,17 36 15,-18-17-15,0 17 0,18 0 16,0-18-16,0 35 0,0-17 16,0 0-16,0-18 0,18 1 0,-18 17 15,18-36-15,17 36 0,-35-35 0,18-1 0,17 19 16,-18-19-16,1 1 0,17 0 0,-17-1 16,0-17-16,17 0 0,-17 0 0,-1 0 15,1 0-15,0-17 0,-1-1 0,1 0 16,17 18-16,-35-35 0</inkml:trace>
  <inkml:trace contextRef="#ctx0" brushRef="#br0" timeOffset="-180214.53">30868 16387 0,'18'17'16,"-1"18"0,19 1-16,-19-19 0,1 19 15,-18-19-15,35 19 0,-17-19 0,17 18 0,-17-17 0,17 0 16,-17 17-16,-1-17 0,19 17 0,-1 0 0,-18-17 15,19 17-15,-1-17 0,-17-1 16,-18 1-16,17 0 0,19-1 0,-19 1 0,-17 0 16,18-18-16,-18 17 0,35 1 0,-17 17 0,-1-17 15,-17-1-15,0 1 0,18 0 16,0-18-16,-36-18 31,18 0-31</inkml:trace>
  <inkml:trace contextRef="#ctx0" brushRef="#br0" timeOffset="-179981.16">31362 16457 0,'-18'0'15,"18"18"-15,-17-1 16,17 1-16,-18 0 0,0-1 0,18 19 15,-17-19-15,-1 36 0,-17 18 16,35-54-16,-18 1 0,18 17 0,-17 18 0,-1-53 0,0 35 16,1 1-16,-1-1 0,18-17 0,-35 17 0,17 0 15,0 0-15,-17 1 0,35-19 0,0 19 0,-17-36 16,-1 35-16,18-17 0,0-1 0,-18-17 16</inkml:trace>
  <inkml:trace contextRef="#ctx0" brushRef="#br0" timeOffset="-179761.42">31468 16845 0,'0'18'16,"17"-18"-16,-17 17 0,0 1 15,18 0-15,-18-1 0,0 1 0,0 0 0,18-1 16,-1 1-16,-17 17 0,18-17 0,-18 17 15,0-17-15,0 17 16,18-17-16</inkml:trace>
  <inkml:trace contextRef="#ctx0" brushRef="#br0" timeOffset="-179602.85">31521 16581 0</inkml:trace>
  <inkml:trace contextRef="#ctx0" brushRef="#br0" timeOffset="-178577.48">32138 16581 0,'0'0'0,"-18"0"0,-34 0 15,34 0 1,0 0-16,-17 0 0,17 17 0,1 1 16,-19-1-16,36 1 0,-17 0 0,17-1 0,0 1 15,-18 0-15,18-1 0,0 19 0,-18-1 16,18-17-16,0 17 0,0-18 0,0 19 15,0-19-15,0 1 0,0 0 0,0-1 16,18-17-16,-18 18 0,0 0 0,18-18 0,-18 17 16,0 1-16,17-18 0,1 17 0,-18 1 15,18-18-15,-1 18 0,-17-1 16,36 1-16,-19 0 0,1-18 0,-18 17 16,18 1-16,17 0 0,-18-18 15,-17 17-15,36-17 0,-19 18 0,1-1 16,0-17-16,-1 0 0,1 0 0,0 0 15,-1 0-15,1 0 0,-1 0 0,19 0 16,-19 0-16,19 0 0,-19-17 0,1 17 0,17-18 16,-17 1-16,-1 17 0,-17-18 15,18 0-15,-18 1 0,18-1 0,-18-17 16,17-1-16,-17 1 0,0 18 0,0-36 16,0 17-16,0 1 0,-17 0 0,17-18 15,-36 18-15,19-1 0,-1-17 0,18 36 16,-17-1-16,17 0 0,-18 1 0,0-1 0,18 1 15,-17-19-15,-1 19 0,0-1 16,1 18 0,-54-35-1,54 35 1,-1 0-16,0 0 0,1 0 16,-1 0-16,0 0 0,18 17 15,-17-17-15,-1 0 0,0 0 0,18 18 0,-17-18 16,-1 0-16,1 18 0</inkml:trace>
  <inkml:trace contextRef="#ctx0" brushRef="#br0" timeOffset="-178340.12">31962 16916 0,'0'17'0,"0"-34"0,17 34 0,1 1 16,0-18-16,-1 0 0,1 0 15,0 0-15,-1 0 0,1 0 0,17 0 0,0 0 16,1 0-16,-19 0 0,19 0 0,-1 0 16,-18 0-16,1 0 0,0 0 0,-1 0 15,1-18-15,-18 1 16,0-1-16,0 0 16,0 1-1,-18-18 1</inkml:trace>
  <inkml:trace contextRef="#ctx0" brushRef="#br0" timeOffset="-178128.68">32297 16757 0,'-35'0'31,"17"0"-15,18 18-16,0-1 0,0 1 0,0 0 15,0-1-15,0 1 0,0-1 0,0 19 0,0-1 16,0-17-16,0 17 0,0 0 0,18 0 15,-1-17-15,-17 17 0,0-17 16,18-18-16,-18 18 0,0-1 0,0 1 16</inkml:trace>
  <inkml:trace contextRef="#ctx0" brushRef="#br0" timeOffset="-177708.79">32597 16633 0,'123'124'15,"-123"-106"-15,35 17 16,1 0-16,-19-17 0,-17-1 0,18 19 16,17-19-16,-17 1 0,0-18 0,17 35 0,-18-17 15,1 0-15,17-1 0,-35 1 16,18-18-16,0 0 0,-18-18 31,0 1-15,0-1-16</inkml:trace>
  <inkml:trace contextRef="#ctx0" brushRef="#br0" timeOffset="-177512.19">32949 16616 0,'0'0'0,"-17"0"0,-1 35 0,18-17 15,-17-1-15,17 19 0,-18 17 0,18-36 16,-18 36-16,1-35 0,17-1 0,0 19 0,-18-1 15,18 18-15,0-35 0,0-1 0,0 1 16,0-1-16,-18 1 0,18 17 0,0-17 0,0 0 16,0-1-16,0 1 0</inkml:trace>
  <inkml:trace contextRef="#ctx0" brushRef="#br0" timeOffset="-177262.34">33143 16933 0,'18'0'16,"0"0"-1,-18 18 1,0 0-16,0-1 0,0 1 0,0 0 0,17 34 16,1 1-16,-18-35 0,0 0 0,0-1 0,0 19 15,0-1-15,0 18 0,0-18 0,0 0 16,0 1-16,0-1 0,0 0 0,0-17 15,0-1-15,0 1 0,-18-18 0,18 18 0,0-1 0,0 1 16,-17-18-16,17 18 0,-18-18 16,0-18-1,1 0-15,17 1 0</inkml:trace>
  <inkml:trace contextRef="#ctx0" brushRef="#br0" timeOffset="-177097.57">32985 16722 0,'17'0'63</inkml:trace>
  <inkml:trace contextRef="#ctx0" brushRef="#br0" timeOffset="-176851.23">33302 16492 0,'0'0'15,"36"0"-15,-19 18 0,18 0 0,-17-18 0,0 17 0,17 19 16,0-36-16,-35 17 0,18 1 0,17 17 15,0-17-15,-35 17 0,18-35 0,0 18 0,-1-1 16,1 19-16,-18-19 0,0 19 0,0-19 16,18-17-16,-18 35 0,0 1 0,0-19 15,0 1-15,0 0 0,0 17 0,0-17 0,0-1 16,0 18-16,0-17 0,0 17 0,-18-17 0,18 0 16,0 17-16,-18-35 0,1 53 0,17-36 15,-18 19-15</inkml:trace>
  <inkml:trace contextRef="#ctx0" brushRef="#br0" timeOffset="-176074.27">33091 16722 0,'0'17'94,"0"1"-94</inkml:trace>
  <inkml:trace contextRef="#ctx0" brushRef="#br0" timeOffset="-175923.71">33055 16669 0</inkml:trace>
  <inkml:trace contextRef="#ctx0" brushRef="#br0" timeOffset="-171293.02">29210 17727 0,'18'0'31,"-1"0"-31,1 0 16,0 0-16,17 0 0,-18 0 0,36 0 16,-35 0-16,35 0 0,0 0 0,0 0 15,0 0-15,0-35 0,17 35 0,54 0 16,-54 0-16,-35-18 0,54 18 0,-19-17 0,18 17 16,18 0-16,0 0 0,-35 0 15,34 0-15,-52 0 0,-35 0 0,53 0 0,52 0 16,-17 0-16,17 17 0,1 1 15,-54-18-15,1 0 0,-18 17 0,-35-17 16,-1 0-16,1 0 0,-1 0 0</inkml:trace>
  <inkml:trace contextRef="#ctx0" brushRef="#br0" timeOffset="-170381.1">32949 17833 0,'18'0'31,"0"0"-15,-1 0-16,1 0 0,17 0 0,-17 0 0,17 0 15,-17 0-15,17 0 0,0 0 0,-17 0 0,17 0 16,18 0-16,-35 18 0,17-18 0,-17 0 16,-1 0-16</inkml:trace>
  <inkml:trace contextRef="#ctx0" brushRef="#br0" timeOffset="-168724.44">29175 17815 0,'17'0'16,"1"0"-16,0 0 15,-1 0-15,1 0 0,0 0 16,-1 0-16,1 0 0,-1 0 16,1 0-16,0-17 0,-1 17 0,1 0 15,0 0-15,-1-18 0,19 18 0,-1-18 16,0 1-16,0 17 0,1-18 0,-1 18 16,-17 0-16,-1-18 0,36 18 0,-53-17 0,35 17 0,-17-18 15,17 1-15,1-1 0,-19 18 0,1-18 16,17 18-16,-17 0 0,-1-17 0,19-1 15,-19 18-15,1-18 0,17 18 0,-17-17 0,17-1 16,-17 18-16,0 0 0,-18-18 0,17 18 16,1-17-16,-18-1 15,0 1 1,17-54 0,-17 18-1,0 18-15,0 17 0,0-35 0,0 36 0,0-36 16,18 0-16,-18 17 0,0 19 0,0-18 0,0 17 15,0-35-15,0 18 0,-18-1 16,1 1-16,-1 0 0,1 0 0,-1 17 16,18 0-16,-35 1 0,17-19 0,0 36 0,1-17 0,-19-19 15,19 19-15,-1-18 0,0 17 0,-17 18 16,18-53-16,-1 35 0,-17 1 0,17-19 16,0 19-16,-17-1 0,17 1 0,-34-19 15,34 36-15,0 0 0,1-17 16,-19 17-16,19-18 0,-1 18 0,-17 0 15,17 0-15,1 0 0,-36 0 0,35 0 16,-53 0-16,54 0 0,-36 0 0,0 0 16,18 0-16,-18 0 0,0 18 15,18-1-15,-18 1 0,35-18 0,-35 18 0,0-1 16,18-17-16,-18 35 0,18-17 0,-18-18 16,53 18-16,-36-1 0,1 1 0,18 0 0,-1-1 15,0 19-15,-17-19 0,17 1 0,1 17 0,-19 0 16,36-17-16,-17 0 0,17 17 0,-18 18 15,1 0-15,17-18 0,0-17 0,0 17 0,0 18 16,0 0-16,0 0 0,0 17 0,0-17 16,0 0-16,17 0 0,-17 0 0,0-18 15,18-17-15,-1 52 0,1 1 0,-18-53 16,18 35-16,-1-53 0,-17 17 0,18 18 0,0 1 0,-1-1 16,19 0-16,-19-17 0,1 0 0,17-1 15,-17-17-15,17 35 0,-17-35 0,-1 0 0,36 0 16,0 18-16,18-18 0,-18 0 15,17 0-15,1 0 0,-1 0 0,-52 0 0,35-18 16,35 18-16,-35-17 0,18 17 0,-19-18 16,-34 1-16,35 17 0,18 0 0,-54 0 0,36-18 15,-18 18-15,1 0 0,-36-18 16,35 18-16,-35-17 16</inkml:trace>
  <inkml:trace contextRef="#ctx0" brushRef="#br0" timeOffset="-164952.37">20673 14975 0,'35'0'0,"-70"0"0,105 0 0,-17 18 16,-17-18-16,-19 0 0,18 0 0,54 0 0,-36 0 0,17 0 15,18 0-15,-70 0 0,70 0 0,53 0 16,-53 0-16,18 0 0,18 0 16,-54-18-16,-34 18 0,34 0 0,-52 0 0,88-17 0,105-1 15,-175 18-15,16-17 0,125 17 0,-36 0 16,-106 0-16,53 0 0,71 0 0,0 0 0,53-18 16,-54 18-16,19-18 0,-18 1 0,35-19 15,-36 1-15,-105 17 0,71 1 0,-107 17 0,142-53 0,0 0 16,0 0-16,-36 0 0,1-17 15,-1-1-15,-105 71 0,87-71 0,-16 19 0,-1-19 16,0 18-16,-70 35 0,35-17 0,-36 17 0,19-17 0,-19 18 0,36-36 16,0-18-16,-35 36 0,-1 17 0,1-35 15,0-17-15,-1 17 0,-17-35 0,0 17 16,0 0-16,-35-52 0,35 88 0,-88-177 16,52 124-16,1 17 15,18 36-15,-54-71 0,71 89 0,-106-107 0,106 89 0,-70-36 16,52 36-16,-70-88 0,17 52 0,54 36 0,-72-54 15,-34-52-15,-36 0 0,0 0 16,-17 0-16,0 0 16,17 35-16,35 0 0,-140-52 15,70 34-15,141 106 0,-229-140 16,246 158-16,-228-106 0,140 53 0,-34 18 0,122 17 0,-70-17 16,71 35-16,-71-36 0,-52 19 0,34-18 0,89 35 15,-89 0-15,36-18 0,-18 18 0,0-18 16,71 18-16,-18 0 0,36 0 0,-72 0 0,37 0 0,-19 0 15,-17 0-15,17 18 0,1 0 0,52-18 0,-35 17 16,-17 1-16,-1 17 0,0 0 16,36-17-16,-18 0 0,0 17 0,36-35 0,-36 35 0,18-17 15,17-1-15,-53 19 0,1 17 0,-18 0 0,70-36 0,-106 71 16,54-35-16,35-17 0,-1-1 0,-52 35 16,18 1-16,-1 0 0,18-1 0,-17-17 15,52-35-15,-17 35 0,17-53 0,-17 52 0,17-34 0,-35 35 0,36 18 16,-36-18-16,0 17 0,17-17 15,19-35-15,17 35 0,-35-36 0,17 54 0,0-1 0,-17 1 16,17-1-16,1 1 0,-1 35 0,0-53 16,-17 35-16,35-18 0,-18 19 0,18-72 15,0 19-15,0-19 0,-17 54 0,17-1 0,0-52 0,0 70 16,0-17-16,0-18 0,0 17 0,0-35 0,0 1 16,0-19-16,0 54 0,17-18 0,1 17 0,-18 36 15,18-70-15,-18-19 0,17 71 0,1-88 16,-18 53-16,0-35 0,18 17 0,-18 0 0,17-17 0,19 35 0,-19 0 15,1-35-15,0 52 0,17-17 0,35 53 16,-34-36-16,17-17 0,-1 0 0,1 0 16,-53-35-16,53-1 0,18 36 0,-54-35 0,54 0 15,-71-1-15,35-17 0,-17 0 0,35 18 0,17 0 16,-34-18-16,-19 0 0,54 0 0,-1 0 0,-52 0 0,53 0 16,-36 0-16,35 0 0,-34 0 0,52 0 0,18 0 0,0 0 15,17 0-15,-17 0 0,-71 0 0,36 0 0,-36 0 0,53 0 16,18-18-16,-18 18 0</inkml:trace>
  <inkml:trace contextRef="#ctx0" brushRef="#br0" timeOffset="-156075.36">24553 3052 0,'0'0'0,"-17"0"0,-54-18 0,36 18 15,0 0-15,-36 0 0,36 0 0,-18 0 16,0 0-16,18 0 0,17 0 0,-17 0 15,-1 0-15,19 0 0,-1 0 0,1 0 16,17 18-16,0-1 31,0 1-31,17-18 16,1 17-16,-1 1 0,19 0 0,17 35 16,-18-36-16,0 1 0,-17 17 0,35-17 15,-36-1-15,1-17 0,-18 18 0,0 0 16,0-1-1,0 1 1,-18-18-16,1 18 0,17-1 0,-36 1 16,36 0-16,-17-1 0,-1 1 0,1-18 0,-1 18 15,0-1-15,1 18 0,-1-35 16,-17 18-16,17-18 0,0 0 16,18-18-1,0 1-15,-17-1 0,17 1 16,0-1-16,0 0 0,0 1 0,0-1 15</inkml:trace>
  <inkml:trace contextRef="#ctx0" brushRef="#br0" timeOffset="-155498.59">24500 3016 0,'36'18'31,"-19"35"-31,-17-36 16,0 1-16,0 0 0,18 17 0,-18 18 0,0 0 16,18 17-16,-18-52 0,0 17 0,17-35 0,-17 36 0,0 52 15,0-35-15,0 17 16,18-34-16,-18-19 0,0 18 0,0-17 0,0 0 0,0 35 16,0-36-16,18 19 0,-18-1 15,0-18-15,0 1 0,0 0 0,0-1 16,0-34 15,0-213-15,0 213-16,0-18 15,0-1-15,0 19 0,0-1 0,0 0 0,0-17 16,0-18-16,0 36 0,0-36 0,0 35 16,0-17-16,0-1 0,0 19 0,0-1 15,0 0-15,0 1 0,0-18 0,0 17 16,0 0-16,17 18 0,-17-17 0,18-1 0,-18 0 15,17 1-15,1-19 0,-18 19 16,35 17-16,-17-18 0,0 1 0,-1-1 0,1 18 16,0 0-16,-1 0 15,-17 18 17,0-1-32,0 1 0,0-1 15,0 1-15,0 0 0,0-1 0,-17 19 16,17-19-16,-36 1 0,19 17 0,-1-17 15,-17 17-15,17-17 0,0-18 0,18 17 0,-17 1 0,-1-18 16,1 35-16,-1-35 0,18 18 0,-18-18 0,1 0 16,17 18-16,0-36 31,17 0-31,-17 1 0</inkml:trace>
  <inkml:trace contextRef="#ctx0" brushRef="#br0" timeOffset="-154877.73">25118 3069 0,'-18'0'31,"1"0"-15,-1 0-16,18 18 0,-18 17 15,18-17-15,-17-1 0,-1 19 0,18-19 16,-18 1-16,1 17 0,17-17 0,0 17 16,-18-17-16,18 17 0,0-17 0,0-1 15,0 1-15,18 0 16,-1-18-16,1 0 16,0 0-16,-1 0 0,-17-18 0,18 18 0,17-35 15,-17 17-15,-1 0 0,1 18 0,0-35 0,-1 35 0,-17-18 16,18 1-16,0-1 0,-1 1 0,-17-1 15,18 0-15,-18 1 0,0 34 47,0 1-31,0 0-16,0-1 16,0 1-16,0-1 31,0 1-31,0 17 31,18-35 0,-1 0-31,1 0 16,-1 0 0,-17 18-1,0 0 1,0-1-16,0 1 15,0 0-15,0-36 63,0 0-63</inkml:trace>
  <inkml:trace contextRef="#ctx0" brushRef="#br0" timeOffset="-154349.89">25471 3122 0,'0'18'47,"0"-1"-47,0 1 0,0 0 16,0-1-16,0 1 0,0 17 0,0 0 15,0-17-15,0 17 0,0-17 16,0 0-16,0-1 0,0 1 0,0 0 16,0-1-16,0-34 46,0-1-46,0 0 16,0 1-16,0-1 0,17 0 0,-17-17 16,18 35-16,-1-18 0,-17 1 0,18-18 0,0 35 15,-18-18-15,17 18 0,-17-18 0,18 18 16,0 0-16,-1 0 16,1 0-1,17 18 1,-35 0-1,0-1-15,18 1 0,-18-1 0,0 1 0,0 0 0,0-1 16,0 1-16,0 17 0,0 1 0,0-1 16,0-17-16,0 17 0,0-18 0,0 1 15,0 0-15,0 17 0,0-17 16,18-18 0,-1 0-16,1 0 0,-1-36 15,1 19-15</inkml:trace>
  <inkml:trace contextRef="#ctx0" brushRef="#br0" timeOffset="-154041.2">26088 2805 0,'0'0'0,"-18"0"16,1 0-16,-1 0 15,0 0-15,-70 123 16,88-105-16,-35 35 16,17 0-16,1-1 0,-1 1 15,18 0-15,0-17 0,0-19 0,0 36 0,0 0 16,0-18-16,0 1 0,0-19 0,0 1 0,0 17 0,0 0 16,18 18-16,-18-35 0,17-18 0,1 35 15,0 1-15,34-1 0,-16-18 16,-1 1-16,-17-18 0,35 0 0,-53 18 15,35-18-15,-18 0 0,19 0 0,17 0 0,-36 0 16,36 0-16,-35 0 0,17-18 0,-17 18 16</inkml:trace>
  <inkml:trace contextRef="#ctx0" brushRef="#br0" timeOffset="-153726.35">26335 2981 0,'0'18'32,"18"35"-32,17-36 0,-35 1 15,0-1-15,17 19 0,1-1 0,17 71 16,1-71-16,-19 0 0,-17 1 0,36-1 0,-1 18 15,-18-18-15,-17-17 0,36 17 0,-19 0 0,19 18 16,-19-17-16,36-1 0,0 0 16,-35-17-16,-1-1 0,19 1 15,-19-18-15,-17 18 0,18-18 16,-18-18 0,0 0-1</inkml:trace>
  <inkml:trace contextRef="#ctx0" brushRef="#br0" timeOffset="-153486.8">26793 3104 0,'-17'0'15,"17"18"-15,-35 0 0,17-1 16,18 1-16,-18 17 0,-17 36 15,17-36-15,1 36 0,-19-18 0,19 0 16,-1-18-16,-17 53 16,17-35-16,18-18 0,-17 0 15,-1-17-15,18 0 0</inkml:trace>
  <inkml:trace contextRef="#ctx0" brushRef="#br0" timeOffset="-153266.39">26793 2858 0,'0'17'46,"0"1"-30,18-18-16,-18 35 0,0-17 16,0 17-16,0-17 15,18-18-15</inkml:trace>
  <inkml:trace contextRef="#ctx0" brushRef="#br0" timeOffset="-152968.79">27076 3016 0,'17'0'32,"-17"18"-32,18 0 0,-18-1 0,18-17 15,-18 18-15,17-1 0,19 19 0,-36-19 16,17 1-16,-17 0 0,18-1 0,-18 1 0,0 0 15,17-1-15,1 1 0,-18-1 0,0 36 16,0-35-16,0 0 0,0-1 0,0 19 16,0-1-16,0-17 0,0-1 0,0 1 0,0 17 0,-18 18 15,1-18-15,17 1 0,-18-19 0,18 18 0,0-17 16,-35 17-16,35 1 0,-18 17 0,18-36 0,-17 1 16,-1 17-16,0-17 0,18-1 0,-17 19 15,-1-19-15,-17 36 0</inkml:trace>
  <inkml:trace contextRef="#ctx0" brushRef="#br0" timeOffset="-152049">24553 4392 0,'0'-18'0,"0"36"0,-17-53 0,-36 17 15,35 18-15,1 0 0,-1 0 0,0 0 0,1 0 16,-1 0-16,0 0 0,1 0 16,-1 0-16,0 0 0,1 0 15,-1 0-15,0 0 0,1 18 0,-18-1 16,-1 19-16,1-36 0,17 35 16,1-17-16,-19-1 0,19 19 0,-1-19 15,18 1-15,-17-1 0,17 1 0,-18 0 0,18-1 16,0 19-16,0-1 0,0-17 15,0 17-15,0-17 0,0-1 0,18 18 16,-1-17-16,1 0 0,17-1 0,-17 1 16,17 0-16,0-1 0,1-17 0,-1 18 15,18 0-15,0-18 0,0 0 16,-36 0-16,1 0 0,17 0 0,0 0 0,1 0 16,-19 0-16,1 0 0,17 0 0,-17 0 0,0 0 0,-1 0 15,1 0-15,-1 0 0,1 0 0,0 0 16</inkml:trace>
  <inkml:trace contextRef="#ctx0" brushRef="#br0" timeOffset="-147506.65">23901 4339 0,'17'0'15,"1"0"-15,-18 18 0,53 17 0,-35-35 0,-1 18 0,36 17 16,18 18-16,-54-53 0,19 35 0,16 0 15,-34-17-15,17 17 0,18 1 0,-17-19 0,17 19 0,-18-1 16,18 0-16,-18 0 0,0-17 0,-17 0 16,0-1-16,-18 1 0,17 0 0,-17-1 31</inkml:trace>
  <inkml:trace contextRef="#ctx0" brushRef="#br0" timeOffset="-147314.17">23530 4621 0,'36'0'0,"-1"18"16,-18 0-16,36-18 0,-17 35 16,-1-17-16,-17-18 0,-1 17 0,1-17 0,17 36 0,0-19 15,-17-17-15,17 35 0,1-35 0,-36 18 0,17 0 16,19-1-16,-19-17 0,1 18 0,17 0 0,-17-1 15,17 19-15,-17-36 0</inkml:trace>
  <inkml:trace contextRef="#ctx0" brushRef="#br0" timeOffset="-146735.86">25294 4551 0,'0'-18'16,"18"18"0,-1 0-16,1-17 0,0 17 15,-1 0-15,19 0 0,-1 0 0,-17 0 0,17 0 16,0 0-16,18 0 0,0 0 15,0 17-15,-35-17 0,17 18 0,-18-18 0,1 0 16,0 17-16,17 1 0,0 0 0,1-1 0,-19 1 16,1 0-16,-18-1 0,0 1 15,17 17-15,-17-17 0,0 0 16,0-1-16,0 1 0,-17-18 0,17 17 16,-18-17-16,-17 0 15,35 18-15,-18-18 0,1 0 0,-19 0 16,19 0-16,-1 0 0,-17 0 15,0 18-15,-1-1 0,19-17 0,-1 0 16,-17 0-16,17 0 0,0 0 16,1 0-16,-1 18 0,0-18 31,1 0-15</inkml:trace>
  <inkml:trace contextRef="#ctx0" brushRef="#br0" timeOffset="-146394.7">25912 5062 0,'-18'0'31,"0"0"-15,18 18-16,-35-18 0,0 0 15,17 0-15,0 0 0,1 0 0,-18 18 16,-18-18-16,35 17 0,-53-17 0,18 36 16,-17-36-16,17 17 15,35-17-15,1 0 0,-1 0 0,0 0 0,18 18 16,-35-18-16,18 0 15</inkml:trace>
  <inkml:trace contextRef="#ctx0" brushRef="#br0" timeOffset="-145845.95">26617 4692 0,'-53'-18'15,"106"36"-15,-123-36 0,52 18 0,-17 0 16,17 0-16,0 0 0,18 18 62,0 0-62,0-1 0,0 1 16,0 0-16,18 17 0,0-18 0,35 54 16,-36-53-16,1-1 0,35 36 15,-36-18-15,1 1 0,17-19 16,-35 1-16,18 17 0,-18-17 15,0 0 1,-18-18-16,1 0 16,-1 17-16,0-17 0,-17 18 0,17-18 15,-17 0-15,0 0 16,17 0-16,1 0 16,-1-18-16,0 18 15,18-17-15</inkml:trace>
  <inkml:trace contextRef="#ctx0" brushRef="#br0" timeOffset="-145239.56">26811 4727 0,'0'18'31,"0"0"-31,0-1 0,18 18 16,-18 18-16,0 0 0,0 0 16,0 0-16,0 18 0,0-1 15,0 18-15,0-35 16,0 0-16,-18 18 0,18-36 16,0-17-16,0 17 0,0 0 0,0-17 15,0 0 1,0-36-1,0 0 1,0 1-16,0-19 16,0 1-16,0 0 0,-18 35 0,18-53 15,0 18-15,0-1 16,0-17-16,0 0 0,-17-35 16,17 18-16,0-1 15,0 1-15,0 17 0,0 0 0,0 18 16,17 17-16,1 0 15,-18 1-15,18-1 0,-1 18 32,1 0-17,0 18-15,-1-1 0,-17 1 16,18-18-16,0 35 0,-18-17 0,17 17 16,-17-17-16,0 17 0,0 0 15,0 1-15,0-19 0,-17 1 16,-1 17-16,0-35 0,-17 35 15,0-17-15,17 0 16,0-18-16,1 17 0,-1-17 16,18-17 15,35 17-31,-17-18 16</inkml:trace>
  <inkml:trace contextRef="#ctx0" brushRef="#br0" timeOffset="-144767.39">27146 4710 0,'0'0'0,"0"-18"16,-17 18 15,-19 18-15,19-18-16,-1 35 15,18 0-15,0-17 0,0 35 16,-18-36-16,18 36 0,0-35 16,0 0-16,0-1 0,0 1 0,0-1 15,0 1-15,18-18 0,0 18 16,-18-1-16,17-17 0,1 0 16,0 0-16,-1 0 0,1 0 0,0 0 15,17 0-15,-35-17 0,17 17 0,1-18 16,0-17-16,-18 17 0,17-17 15,-17 17-15,0-17 0,0 17 16,0-17-16,-17 17 0,17 1 16,-18 17 15,18 17-31,0 19 16,0-1-16,-18 0 0,18 1 15,0-1-15,0 0 16,0-17-16,0-1 0,0 1 0,0 0 15,18-18 32,0-18-47</inkml:trace>
  <inkml:trace contextRef="#ctx0" brushRef="#br0" timeOffset="-144373.43">27411 4780 0,'0'18'32,"0"17"-32,0-17 0,0-1 15,0 19-15,0-1 0,17 0 0,-17 0 16,0 1-16,18-36 0,-18 35 16,0-17-16,0-1 0,0 1 15,0-36 16,0 1-31,18-1 16,-18-35-16,17 35 0,19-17 16,-36 18-16,17-1 0,-17 0 0,18 1 0,0-1 15,-1 18-15,-17-18 0,18 1 0,0 17 16,-18 17 15,17-17-31,-17 18 0,18 0 16,-18-1-16,17 19 0,-17-1 0,0-18 15,18 1-15,-18 17 0,0-17 0,18 0 16,-1 17-16,-17-17 0,0-1 16,18-17-16,0 0 31,-1 0-31,1-17 0</inkml:trace>
  <inkml:trace contextRef="#ctx0" brushRef="#br0" timeOffset="-144119.11">27922 4586 0,'-35'0'16,"17"0"-16,1 0 0,17 18 16,-18-18-16,18 17 0,0 1 0,0 0 0,0-1 15,0 19-15,0-1 0,0 0 0,0-17 0,18 17 16,-18 0-16,17 1 0,1 17 15,0-18-15,-1 0 0,1-17 0,-18-1 0,0 19 16,35-19-16,-35 1 0,18 17 0,0-35 16,-1 18-16,18-1 0,-17-17 15,0 0-15,17 0 0,0 0 0,-17 0 0,0 0 0,35 0 16,-1 0-16,-16 0 0,-1-17 16,-17 17-16</inkml:trace>
  <inkml:trace contextRef="#ctx0" brushRef="#br0" timeOffset="-143850.8">28258 4516 0,'0'17'31,"0"1"-31,17 17 0,-17 0 16,18-17-16,-18 0 0,17 17 0,1-17 0,0 35 0,-1-18 15,19 18-15,-1-18 0,-35 0 0,35-17 16,-35 0-16,35 34 0,1-16 0,-1-1 0,0 0 16,-17-17-16,35 0 0,-53-1 0,53 18 0,-18-17 15,0 17-15,1-35 0,-19 18 0,19 0 0,-1-1 16,-18-17-16,1 0 0</inkml:trace>
  <inkml:trace contextRef="#ctx0" brushRef="#br0" timeOffset="-143600.5">28734 4657 0,'0'0'0,"-18"0"15,0 0 1,1 0-16,17 17 0,-18 1 0,1 17 15,-1-17-15,18 0 0,-18-1 0,1 71 16,-1-52-16,0-1 0,1 0 0,-1 18 0,18 0 16,-35 0-16,35-35 0,0 17 0,-18-35 0,18 88 15,-17-70-15,17 17 0,-18 0 16,18-17-16,0 0 0,0-1 0,0 1 16,0-36-1</inkml:trace>
  <inkml:trace contextRef="#ctx0" brushRef="#br0" timeOffset="-143369.12">28963 4621 0,'18'0'16,"-1"0"-16,-17 18 15,18 0-15,0-1 0,-18 1 0,0 17 16,35 18-16,-35-35 0,18 17 15,-18-17-15,17-1 0,-17 1 0,18 17 0,-1 18 0,-17-35 16,0-1-16,18 19 0,0-1 0,-18 18 0,17-18 16,-17-17-16,0 17 0,0 0 0,0 1 0,0-19 0,0 1 15,0 35-15,0-35 0,0-1 0,0 1 16,-17-1-16,-1 1 0,18 0 0,-18-18 0,1 35 16,-18-35-16</inkml:trace>
  <inkml:trace contextRef="#ctx0" brushRef="#br0" timeOffset="-140886.23">26317 5750 0,'18'0'15,"17"0"-15,0 0 0,18 0 16,-35 0-16,35 0 0,53 18 0,-18-18 15,0 0-15,-70 0 0,105 0 16,-105 0-16,88 0 0,0 0 0,35 18 16,-18-18-16,-88 0 0,71 0 0,-88 0 0,105 0 15,-87 0-15,87-18 0,-17 0 0,-88 18 0,87 0 16,-34-17-16,0 17 0,-36 0 0,18 0 16,0-18-16,17 18 0,-17-18 0,35 18 15,-52 0-15,52-17 0,-71 17 16,19 0-16,-1 0 0,0 0 0,1-18 15,-1 18-15,-18 0 0,1 0 16,0 0-16,-1 0 16,1 0-16,0 0 0,-1 0 15,1 0-15,0 0 0,-1 0 0,36 18 16,-35-18-16,-1 0 0,19 0 0,-1 17 0,0-17 16,0 0-16,-17 0 0,17 0 0,1 18 0,-1 0 15,0-18-15,-17 0 0,0 0 0,-1 0 0,1 0 16,-1 0-16,1 0 31</inkml:trace>
  <inkml:trace contextRef="#ctx0" brushRef="#br0" timeOffset="-139565.7">26670 4092 0,'-18'0'15,"1"0"1,17-17 15,-18-1-31,0-17 16,1-1-16,17 1 0,-35-18 15,35 36-15,-18-36 0,0 0 0,-17 0 16,17 18-16,-17-18 0,35 35 0,-18-35 16,1 35-16,-1-52 0,1-1 15,-1 18-15,0-35 0,18 71 16,0-36-16,0 35 0,0-17 16,0 17-16,0 0 0,0-17 15,0 18-15,18-1 0,-18-17 0,18 17 16,-18 0-16,35-17 0,-35 17 0,17 1 15,1-1-15,17-17 0,-17 17 0,0 1 16,-1-19-16,1 19 0,17-1 16,0 0-16,-17 1 0,0 17 0,-1-18 15,19 18-15,-1 0 0,-17 0 16,-1 0-16,1 0 0,17 18 16,-17-1-16,17 1 0,-17 0 15,17 35-15,0-36 0,-17 36 16,0-53-16,-1 35 0,1 1 0,-1-19 15,19 36-15,-36-35 0,35 17 0,-35 18 16,0-18-16,18-17 0,-18 0 0,0-1 0,0 36 16,0 0-16,0-18 0,-18 1 15,0 17-15,1-36 0,17 1 0,-36 35 16,19-18-16,-18 18 0,17 0 0,-35 0 16,0 17-16,0 1 0,18-18 15,0 17-15,-1-34 0,36-19 0,-35 19 16,0-1-16,17-17 15,-17 17-15,17-18 0</inkml:trace>
  <inkml:trace contextRef="#ctx0" brushRef="#br0" timeOffset="-132667.04">25770 6932 0,'0'-18'32,"-17"18"-32,-1 0 15,18-17-15,-17-1 0,-1 18 0,0 0 16,1 0-16,-1-17 0,-17-1 0,17 18 16,-17 0-16,-1-18 0,19 1 0,-18 17 15,17 0-15,0 0 0,1 0 0,-19 0 16,19 0-16,-1 0 0,-17 0 15,17 0-15,1 0 0,-1 0 0,-17 0 16,17 0-16,0 17 0,-17 1 0,17-18 16,-17 18-16,18-1 0,-19 18 15,1-17-15,17 17 0,1-17 0,-1 0 16,-17-1-16,35 19 0,-18-19 0,0 1 16,1 17-16,17-17 0,0-1 15,0 1-15,17 0 0,-17-1 16,18-17-16,-18 18 0,18-18 0,-18 18 0,35-1 15,-17-17-15,-18 18 0,17-18 16,1 0-16,0 18 0,-1-18 0,19 17 16,-19 1-16,18-18 0,1 0 0,-1 0 15,-17 0-15,-1 17 0,36-17 0,-35 0 0,35 0 16,-18 18-16,18-18 0,-18 0 0,18 0 16,-18 0-16,1 0 0,-19 0 0,19 0 15,-19 0-15,1 0 0,0 0 16</inkml:trace>
  <inkml:trace contextRef="#ctx0" brushRef="#br0" timeOffset="-132381.58">24977 7902 0,'17'0'0,"19"0"31,-19 0-31,1 0 0,0 0 0,-18 18 16,17-18-16,18 0 0,-17 0 0,-18 18 0,18-18 0,35 17 0,0-17 15,-1 18-15,1-18 0,53 17 16,-53 1-16,18-18 0,-18 0 15,0 18-15,-18-18 0,0 0 0,-17 0 0,-1 0 16,1 0-16,0 0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0T00:58:11.518"/>
    </inkml:context>
    <inkml:brush xml:id="br0">
      <inkml:brushProperty name="width" value="0.05292" units="cm"/>
      <inkml:brushProperty name="height" value="0.05292" units="cm"/>
      <inkml:brushProperty name="color" value="#FF0000"/>
    </inkml:brush>
  </inkml:definitions>
  <inkml:trace contextRef="#ctx0" brushRef="#br0">14728 2505 0,'18'0'16,"0"17"-16,17-17 0,-17 18 0,-1-18 16,-17 18-16,18-1 0,0-17 0,-1 71 15,-17-36-15,18 0 0,-18 1 16,0-19-16,0 36 0,0 35 0,0 1 15,0-72-15,0 71 0,0-52 0,0 70 0,0 35 0,0-18 16,0 36-16,-18 35 0,18-53 0,0-123 16,0 105-16,0 36 0,0 0 0,0-18 0,0-106 15,0 53-15,18 53 0,-18-123 0,0 105 0,0-87 0,18 87 16,-1 1-16,-17-18 0,18 17 0,-1-35 16,1 18-16,-18-88 0,18 70 0,-1 0 0,1 0 15,-18-35-15,0-35 0,0 35 0,0-36 0,0 36 0,0 18 16,0-54-16,18 36 0,-1 0 0,-17 0 15,0-35-15,0 35 0,0 0 0,0-36 0,18 36 16,-18-35-16,0 17 0,0 0 0,0 1 0,18 34 16,-18-52-16,0 17 0,17-17 15,-17-1-15,0 19 0,0-54 63,0 0-48</inkml:trace>
  <inkml:trace contextRef="#ctx0" brushRef="#br0" timeOffset="1459.87">14870 2505 0,'17'0'16,"1"0"-16,17 0 0,-17 0 0,35 0 15,-18-18-15,0 18 0,18 0 0,-35 0 0,35-18 16,0 18-16,0-17 0,-1-1 15,-34 18-15,35 0 0,18 0 0,-54 0 0,71-17 0,18 17 16,-88 0-16,35 0 0,53 0 0,-1-18 0,19 18 16,-89 0-16,89-18 0,17 18 0,35-17 15,-123 17-15,35 0 0,89 0 0,-142 0 0,106 0 0,-106 0 0,159 0 16,18 0-16,-18 0 0,-18 0 0,19 0 16,-160 0-16,124 0 0,-124 0 0,141 0 0,-105 0 0,105 0 15,-17 0-15,35 0 0,-176 0 0,87 0 0,54 0 16,-35 0-16,-89 0 0,0 0 0,36 0 0,52 0 15,-35 0-15,-52 0 0,34 0 0,-52 0 0,105 0 16,-105 0-16,35 0 0,0 0 0,0 0 0,-18 0 0,-17 0 16,17 0-16,0 0 0,-17 0 0,-1 0 0,1 0 15,0 0-15,-1 0 0,1 0 16,0 0-16,-1 0 16,1 0-1,0 0-15,-1 0 0,1 0 16,0 0-16,17 17 0,0 1 0,0-18 15,-17 0-15,0 18 0,17-18 0,-17 0 16,-1 17-16,1-17 0,-1 0 0,1 0 0,-18 18 16,18-18-16,-18 17 15,17-17-15,1 18 0,-18 0 16,18 17-16,-18-17 0,0-1 0,0 1 16,17 17-16,-17 18 0,36 53 0,-19-106 0,-17 53 15,35 0-15,-17 17 0,0 19 0,-1-19 16,19 18-16,-36 0 0,17-17 15,1 0-15,-18-54 0,0 36 0,18-18 0,-18 18 0,17 36 16,1-19-16,0 1 0,-18-54 0,0 54 0,17-1 16,-17-52-16,18 70 0,-1-17 0,-17 17 0,18 0 15,0 18-15,-18-18 0,0-70 0,17 70 16,1 18-16,-18 0 0,0-18 0,35 0 16,-35 0-16,0-70 0,0 70 0,0 0 0,0-17 15,0 17-15,0-35 0,0-18 0,18 18 0,0 0 16,-18 0-16,0 0 0,0-35 15,0 17-15,0-18 0,17-17 0,-17 18 0,0 0 16,0-1-16,0 1 16,0 0-16,0-1 15,0 1-15,0 0 0,0-1 16,0 1-16,-17-18 16,17 18-16,-18-18 0,0 17 0,18 1 15,-17-18-15,-1 17 0,-17-17 0,-1 18 0,-16-18 16,-1 35-16,-18-35 0,0 18 0,1 0 15,52-18-15,-52 0 0,-36 35 0,18-17 16,-18-1-16,0 18 0,-17-17 0,87-18 0,-70 35 16,1-17-16,87 0 0,-141-1 0,36 19 0,-18-1 15,-89 18-15,213-53 0,-71 17 0,-54-17 0,-122 53 16,-18-35-16,88-18 0,141 0 0,-177 0 16,72 0-16,16 18 0,107-18 0,-141 0 0,17 0 15,-53 0-15,36-18 0,-124 0 16,159 18-16,-18 0 0,53 0 15,18-17-15,-18 17 0,89 0 0,-54 0 0,18 0 16,18 0-16,0 0 0,17 0 0,0 0 16,1 0-16,-1 0 47,1 0-47,-1 0 0,0 0 0,1 0 15,-1 0-15,0 0 0,1 17 0,-1-17 0,0 0 16,1 18-16,-1 0 0,1-18 15,-1 0-15,0 0 0,1 17 0,-1-17 16,0 18-16,1-18 16,-1 0-16,0 0 0,-17 0 0,0 18 15,17-18-15,1 0 0,-19 17 0,-17-17 16,36 0-16,-19 18 0,19-18 0,-18 0 16,17 0-16,0 0 0,1 0 15,17 17-15,-18-17 16,0 0-1,1 0 1,-1 0 0,0 0 31</inkml:trace>
  <inkml:trace contextRef="#ctx0" brushRef="#br0" timeOffset="5113.43">14958 3316 0,'17'0'94,"1"0"-94,17 0 15,54 0-15,-54 0 0,71 0 16,-53 0-16,35 0 0,0 0 0,35 0 16,-17-18-16,18 18 0,105 0 0,-88 0 15,18 0-15,17 0 0,-17 18 0,0 0 16,0-18-16,-18 0 0,0 17 15,0-17-15,-106 0 0,53 0 0,-52 0 0,69 0 0,19 0 16,-18 0-16,0 0 0,35 0 0,-53 0 16,-70 0-16,87 0 0,1 0 0,18 0 0,-107 0 15,54 0-15,-53 0 0,70 0 0,-71 0 0,54 0 0,-36 0 0,71 0 16,-35 0-16,-1 18 0,18-18 0,-35 0 16,18 0-16,-54 0 0,36 18 0,0-18 0,-17 0 15,-1 0-15,0 0 0,0 0 16,1 0-16,-19 0 0,1 0 0,0 0 0,-1 0 0,18 0 15,1 0-15,17 0 0,-18 0 0,-17 0 16,-1 0-16,19 0 0,-1 0 0,18 0 0,-36 0 0,19 0 16,69-18-16,-52 18 0,0 0 15,0 0-15,0 0 0,0 0 16,-18 0-16,1 0 0,-1 0 0,0 0 16,0 0-16,-17 0 0,0 0 0,-1 0 15,1 0 1,0 0 15,-1 0-31,1 0 16,0 0-16,-1 0 15,1 0-15,-18-18 16</inkml:trace>
  <inkml:trace contextRef="#ctx0" brushRef="#br0" timeOffset="7351.97">16492 3457 0,'0'18'47,"0"0"-47,0 17 16,0-18-16,0 1 0,0 0 0,0-1 0,0 1 0,0 0 0,0-1 0,0 1 15,0 0-15,0 34 0,0-16 0,0-1 16,0 0-16,0-17 0,0 0 0,0-1 15,0 1-15,0-1 0,0 1 0,0 17 16,0-17-16,0 0 0,0-1 0,18-17 16,-18 18-16,0 0 0,18-18 0,-1 0 93,424 0-77,-194-18 0,-212 18-16,1 0 0,87 0 0,-87 0 0,193 0 15,-141 0-15,-53 0 0,159 0 0,-88 0 16,-18 0-16,106 0 0,-176 0 0,176 0 0,-159 0 16,106 18-16,-105-18 0,52 0 0,106 0 0,-176 0 15,105 17-15,-17 1 0,-88-18 0,87 0 0,-16 0 16,-1 18-16,-35-18 0,-36 0 0,71 17 0,36-17 15,-53 0-15,-1 0 0,-17 0 16,0 18-16,17-18 0,-17 0 0,-35 0 0,17 17 16,-17-17-16,35 0 0,0 0 0,0 0 0,0 0 15,-36 0-15,1 0 0,70 18 0,-53-18 16,18 0-16,-17 0 0,-1 0 0,0 0 16,-17 0-16,-1 0 0,19 0 0,-19 0 0,1 0 15,-18 18 16</inkml:trace>
  <inkml:trace contextRef="#ctx0" brushRef="#br0" timeOffset="8303.21">18080 4128 0,'18'17'47,"-18"18"-47,0-17 16,0 0-16,0-1 0,0 1 0,0 17 16,0-17-16,0 17 0,17 0 0,-17-17 0,0 17 15,0-17-15,0 17 0,0-17 0,0 0 0,0 17 16,0 0-16,0-17 0,0 17 0,0 0 15,0 1-15,0-19 0,18 19 16,-18-19-16,0 1 0,17-18 0,-17 17 16,18-17-16,-18 18 0,18-18 15,-1 0-15,1 0 0,17 0 0,1 18 16,-19-18-16,1 0 0,17 0 0,0 0 16,-17 0-16,17 0 0,36 0 0,-18 0 0,0 0 15,17 0-15,-17 0 0,35 0 0,-70 0 0,53 17 16,17-17-16,0 18 0,0-18 15,36 0-15,-71 0 0,-18 0 0,71 0 0,-18 0 16,18 0-16,-1 0 0,19 18 0,-36-18 16,-70 17-16,88-17 0,-18 0 0,0 0 0,0 0 15,0 0-15,-52 0 0,-1 0 0,18 0 16,0 0-16,0 0 0,-36 0 0,19 0 16,-19 0-16,1 0 15,0 0 1,140-17 15,-140 17-31,0 0 0,34-18 0,-34 18 0,0 0 0,17 0 16,-17 0-16,17 0 0,-17 0 0,-1 0 15,1 0-15</inkml:trace>
  <inkml:trace contextRef="#ctx0" brushRef="#br0" timeOffset="9056.18">19562 5009 0,'0'18'32,"0"0"-17,0-1-15,0 1 0,0 0 0,0 17 16,0-17-16,0 17 0,0-18 0,0 19 16,0-1-16,17 0 0,1 1 15,-18-19-15,0 1 0,17 17 0,-17-17 16,18-18-16,-18 17 0,18-17 0,-18 18 0,17 0 15,-17-1-15,18-17 0,0 18 16,-1-18-16,1 0 0,0 18 0,17-1 16,0-17-16,18 0 0,0 18 0,0-18 15,0 0-15,-18 0 0,36 0 0,-54 0 16,19 0-16,16 0 0,-34 0 0,70 0 0,-70 0 0,35 0 0,35 0 16,18 0-16,-18 0 0,-35 0 0,-35 0 0,52 0 15,1 0-15,-18-18 0,0 18 0,-1 0 16,1 0-16,-17 0 0,-1 0 15,-17 0-15,-1 0 16,1 0 31,0 0-47,-1 0 0,1 0 0,-1 0 16,1 0-16,0 0 0,-1 0 0,1 0 0,17 0 15,-17 0-15,17 0 0,-17 0 0,-1 0 16,1 0-16,0 0 0</inkml:trace>
  <inkml:trace contextRef="#ctx0" brushRef="#br0" timeOffset="11008.62">20549 5609 0,'-17'0'16,"17"18"31,0-1-47,0 1 0,0 0 0,0-1 0,0 1 15,0 0-15,0-1 0,17 1 16,1 17-16,-18-17 0,18-18 0,-18 17 0,0 1 0,17 0 16,1-1-16,0 1 0,17 17 15,-18-35-15,1 18 0,0 0 0,-1-18 0,1 17 16,0 1-16,-1-18 0,1 0 0,-18 18 15,18-18-15,-1 0 0,1 0 16,-18 17-16,17-17 0,1 0 0,0 0 0,-1 0 16,1 18-16,0-18 0,17 0 0,0 0 0,0 0 15,-17 0-15,0 0 0,17 0 0,0 0 0,18 0 16,0 0-16,-35 0 0,35 0 0,-18 0 16,0 0-16,1 0 0,-19-18 0,1 18 15,-1 0-15,1 0 16,0 0 78,-1 0-94,1 0 0,0 0 15,-1 0-15,1 0 16,0 0-16,-18 18 0</inkml:trace>
  <inkml:trace contextRef="#ctx0" brushRef="#br0" timeOffset="17691.23">15381 11571 0,'0'18'16,"0"-1"-16,0 1 0,0 17 16,18 1-16,-18-19 0,17 19 0,-17-1 0,18 18 15,-18 0-15,0-36 0,0 19 0,18 16 0,-1-16 16,-17 17-16,0-18 0,0 0 15,18 0-15,-18 1 0,0-1 0,0-17 16,0-1-16,18 1 0,-18 0 0,-18-18 47</inkml:trace>
  <inkml:trace contextRef="#ctx0" brushRef="#br0" timeOffset="19225.87">15522 11553 0,'0'0'0,"18"0"0,-18-17 16,88-18-16,-70 35 0,-1-18 0,54 0 16,-1-17-16,19 17 0,-36 1 0,35-1 15,-18 0-15,19 1 0,16-1 0,-34 1 16,-1-1-16,1 0 0,-53 18 0,52 0 0,18-17 15,1 17-15,-1-18 0,71 0 16,-89 18-16,-35 0 0,18 0 0,35 0 0,36 0 16,17-17-16,0 17 0,159 0 0,-88 0 15,-36 0-15,-141 0 0,89 0 0,-71 17 0,141-17 0,0 18 16,-18-18-16,1 18 0,17-18 16,-71 0-16,-88 0 0,89 0 0,-1 0 0,-34 0 15,16 0-15,-16 0 0,-19 0 0,-52 0 0,52 0 16,1 0-16,17 0 0,-70 0 0,52 0 15,18 0-15,-70 0 0,70 17 0,-70-17 0,70 0 0,18 18 16,0-18-16,0 0 0,-1 0 0,-69 0 0,70 0 16,-1 0-16,-16 0 0,-19 0 0,-52 0 15,35 0-15,35 0 0,-18 0 0,-52 0 16,0 0-16,-1 0 0,1 0 0,0 0 31,-18 18-31,17-18 16,-17 17-16,18-17 0,0 0 15,-18 18-15,17-18 0,1 0 16,-18 17 0,0 1-1,17 17-15,-17-17 0,0 17 16,0-17-16,0 0 0,0 17 0,18 0 0,-18 0 16,0 18-16,0-17 0,0-1 0,0 18 15,18-36-15,-18 36 0,0-35 0,0 35 16,0-35-16,0-1 0,0 1 0,0 17 15,0 0-15,0-17 0,0 17 0,0 1 16,0-19-16,0 1 0,0-1 16,0 1-16,0 0 15,-18-18 17,-194 17-17,142-17 1,-18 18-16,17-18 0,1 0 15,34 0-15,-17 0 0,18 0 0,-53 0 0,-18 18 0,-17-18 16,17 17-16,18-17 0,52 0 0,-52 0 0,53 18 0,-71-18 16,-17 18-16,-1-18 0,1 0 0,-1 0 15,89 0-15,-71 0 0,88 0 0,-123 17 0,0-17 0,18 0 16,-36 0-16,18 0 0,-36 0 16,1 0-16,53 0 0,87 0 0,-70 0 0,71 0 0,-141 18 15,158-18-15,-70 0 0,-88 0 0,87 18 16,1-18-16,-53 0 0,18 0 0,17 0 15,18 0-15,-71 0 0,141-18 0,-70 18 16,17 0-16,-17-35 0,0 35 0,70 0 0,-35 0 16,18-18-16,-35 18 0,-19-18 0,19 1 0,17 17 15,-18-18-15,54 18 0,-36 0 0,18 0 16,17 0-16,-35 0 0,18 0 0,-18 0 0,35 0 16,1 0-16,-19-18 0,1 18 0,17 0 0,1 0 0,-1 0 15,-17 0-15,0 0 0,-1 0 0,1 0 16,0 0-16,17 0 0,-35 0 0,18 0 15,0 0-15,35-17 0,-53 17 0,17 0 16,1 0-16,17 0 0,-17 0 0,0 0 16,17 0-16,18 17 31,-17-17-31,-1 0 312,0 0-312,1 0 16,-1 0-16,0 0 16,1 0-1,17 18-15,-18-18 16,1 0 31</inkml:trace>
  <inkml:trace contextRef="#ctx0" brushRef="#br0" timeOffset="23791.34">15963 11642 0,'0'17'47,"0"1"-31,0 0-16,0-1 0,0 1 0,0 0 15,0-1-15,0 1 0,0-1 16,0 1-16,0 0 0,0-1 0,0 1 16,0 0-16,0-1 0,0 1 0,0 0 0,0-1 15,0 1-15,0 17 0,0-17 16,0-1-16,0 1 16,0-36 62,-17 1-78,17-1 0,0 0 0,-18 1 15,18-18-15,-18 17 0,18 0 0,0 1 0,0-19 16,0 19-16,0-1 0,0 0 16,0 1-16,0-1 0,0 1 15,0-1-15,0 0 0,0 1 16,0-1-1,0 36 64,0-1-79,0 1 0,0 0 0,0-1 15,0 18-15,0-17 0,0 0 0,0 17 16,0 18-16,0-35 0,0 17 0,0 0 15,0 0-15,0-17 0,0 17 16,0-17-16,0 0 0,0-1 16,0-34 46,0-1-62,0 0 0,-17-17 16,17 17-16,0 1 0,0-19 0,-18 1 15,18 0-15,0 17 0,0-35 0,0 36 0,0-19 16,0 19-16,0-1 0,0 1 0,0-19 0,0-17 16,0 36-16,0-1 0,0 0 0,0 1 15,0-1-15,0 0 0,0 1 16,0-1 0,0 36 15,0-1-16,0 1-15,0 17 0,0 1 16,0-1-16,0-17 0,0 17 0,0 0 0,0-17 0,0 17 16,0 18-16,0 0 0,0-18 0,0 18 15,0-35-15,18 35 0,-18-36 0,0 1 16,0 17-16,0-17 0,0-1 16,0 1-16,0-36 78,0 1-78,0-18 0,0-18 15,0 35-15,0-17 0,0 17 0,0-17 16,0-18-16,0 18 0,0-1 0,0 19 0,0-1 16,0 0-16,0 1 0,0-1 0,0 1 0,0-1 15,0 0-15,0 36 47,0 0-47,17 34 16,-17-34-16,0 0 0,18 35 0,-18-36 0,0 36 15,0-18-15,18-17 0,-18 17 0,0 18 0,0-17 16,0-1-16,17 0 0,-17-17 0,0-1 16,0 19-16,0-19 15,0-34 32,0-1-47,0-17 0,0-1 0,0 19 16,0-18-16,0 17 0</inkml:trace>
  <inkml:trace contextRef="#ctx0" brushRef="#br0" timeOffset="25519.67">15346 2663 0,'0'18'47,"0"0"-47,0-1 15,0 19-15,0-1 0,0 0 16,0 1-16,0-1 0,-18 0 0,18 0 16,0-17-16,-17 35 0,17-18 15,0-17-15,0-1 0,0 1 0,0 0 16,0-1-16,0 1 0,0 0 0,0-36 62,-18 18-62,18-18 0,0-17 16,0 17-16,0-17 0,0 18 0,0-1 0,-18-17 16,18 17-16,0 0 0,0 1 0,-17-19 0,17 19 15,-18-18-15,18 17 0,0-17 16,0 17-16,0 0 0,0 1 0,0-1 16,0 0-16,0 1 0,0-1 15,0 0 1,18 18 46,-18 18-62,17 17 0,-17-17 16,0 0-16,18 35 0,-18-36 16,0 1-16,0 0 0,0 34 0,18-16 0,-18-19 15,17 36-15,-17-35 0,0 17 0,0 0 16,0 1-16,18-36 0,-18-18 62,0 0-62,0 1 16,0-18-16,0 17 0,0-17 0,0 17 0,0-70 16,0 35-16,0 18 15,0-18-15,0 35 0,0 0 0,0 1 0,0-1 0,0 0 16,0 1-16,0-1 0,0 1 15,0-1 1,0 36 31,0-1-47,0 1 0,0-1 0,0 1 16,0 17-16,0-17 0,0 0 0,0-1 0,0 1 15,0 0-15,0-1 0,0 1 0,0 17 16,0-17-16,0-1 0</inkml:trace>
  <inkml:trace contextRef="#ctx0" brushRef="#br0" timeOffset="27447.52">14041 2593 0,'0'18'16,"0"-1"-16,0 1 16,17-1-16,-17 1 0,0 0 0,0-1 15,0 19-15,18-19 0,-18 1 0,0 17 16,0 1-16,0-1 0,0-18 16,0 1-16,0 17 0,0-17 0,0 0 0,0-1 15,0 1-15,0 0 0,0-1 16,17-17 15</inkml:trace>
  <inkml:trace contextRef="#ctx0" brushRef="#br0" timeOffset="28353.78">14041 3598 0,'17'0'16,"1"0"15,-1 0-15,1 0-16,0 0 0,-1 0 0,1 0 15,0 0-15,17 0 0,-17 0 0,17 0 16,-17 0-16,-1 0 0,1 0 0,-1 0 15,1 0-15,-18 18 16,0 0 0,0-1-16,-18-17 15,18 18-15,-17-18 0,-1 18 16,1-1-16,-1 1 0,0-18 16,1 0-1,-1 0 1,18 17 15,0 1 0,18-18-31,-18 18 0,0-1 0,17 1 0,1-18 0,-18 18 16,18-1-16,-1 19 0,-17-19 0,35 18 16,-35-17-16,18 0 0,-18 17 0,18-35 0,-18 18 0,17-1 15,1 1-15,-18 0 0,-18-18 31,1 0-15,-1 0-16,0 0 16,18-18-16,-17 18 0,-1 0 0,1 0 0,-19-18 15,19 18-15,-1 0 16,0 0-16,1 0 16</inkml:trace>
  <inkml:trace contextRef="#ctx0" brushRef="#br0" timeOffset="29564.7">15328 1640 0,'0'18'31,"0"0"-15,0-1-16,0 19 0,0-1 16,0-17-16,0-1 0,0 1 0,0-1 0,0 19 15,0-19-15,0 1 0,0 0 0,0-1 16,0 1-16,0 0 0,0-1 16,0 1-16,0-1 46,0 1-14,-17-18-17,17 18-15</inkml:trace>
  <inkml:trace contextRef="#ctx0" brushRef="#br0" timeOffset="30902.46">16722 1658 0,'17'0'15,"1"0"-15,0 0 16,-1 0-16,1 0 0,17 0 16,-17 0-16,-1 0 0,1 0 15,0 0-15,-18 18 0,17-18 16,-17 17-16,0 1 15,0 0 17,-35 17-17,17-35-15,18 18 0,-17-18 16,-1 17-16,1-17 0,-1 18 0,18-1 0,-18-17 16,1 18-16,-1-18 0,18 18 0,-18-18 15,1 17-15,17 1 0,-18-18 0,0 0 16,1 0-1,17 18 17,17-18-17,19 0-15,-19 0 0,142 35 32,-141-35-32,17 18 0,0-1 15,-17 1-15,-18-1 0,18-17 0,-18 18 16,0 0-16,0-1 0,0 1 15,0 0-15,-18-18 16,18 17-16,-18-17 16,1 0-16,-1 0 0,18 18 15,-18-18-15,1 0 0,-1 0 16,0 0-16,1 0 16,17 18-16,-18-18 0,18 17 0,-17-17 15,-1 0-15,18 18 0,-18-18 16,1 0-1</inkml:trace>
  <inkml:trace contextRef="#ctx0" brushRef="#br0" timeOffset="32436.46">18380 1693 0,'17'0'0,"-17"18"47,0 0-47,0-1 0,0 1 16,-17 0-16,-1-1 0,0 18 0,1-17 15,17 0-15,0-1 0,-18-17 0,1 36 0,17-19 16,-18-17-16,18 18 0,0 0 0,18-18 47,-1 0-47,1 17 0,-1-17 0,19 0 0,17 0 16,-18 0-16,0 0 0,0 0 15,1 0-15,-19 0 0,1 0 0,17 0 0,-17 0 16,0 0-1,-18-17 32,-18-1-47</inkml:trace>
  <inkml:trace contextRef="#ctx0" brushRef="#br0" timeOffset="32718.95">18468 1729 0,'0'17'31,"0"1"-31,0 0 0,0-1 16,0 1-16,0 17 0,0-17 0,0 17 15,0 0-15,18 1 0,-1-19 0,-17 1 0,18-1 16,-18 1-16,0 0 0,17-1 0,-17 1 15,18 0-15,-18-1 0,18-17 0,-18 18 16</inkml:trace>
  <inkml:trace contextRef="#ctx0" brushRef="#br0" timeOffset="33753.56">19738 1711 0,'-18'0'31,"1"0"-31,17 18 0,0-1 0,0 1 15,-18-18-15,18 18 0,0-1 0,0 1 0,0-1 16,0 19-16,0-1 0,0-17 16,0-1-16,0 19 0,0-19 0,0 1 15,0 17-15,0-17 16,18-18-16,-18 17 0,17 1 0,-17 0 0,18-18 16,-18 17-16,18-17 0,-1 0 31,-17-17-31,0-1 0,0 0 15,0 1-15,0-1 16,0 0-16,0 1 0,-17 17 16,17-18 15,-18 18-31,0 0 16,-88 18-1,89-18-15,17 17 16,-35 1-16,35 0 0</inkml:trace>
  <inkml:trace contextRef="#ctx0" brushRef="#br0" timeOffset="34747.78">20973 1834 0,'-18'0'31,"0"0"63,1 0-94,-1 0 16,0 0-16,1 0 15,-1 0-15,1 0 32,17 18-17,0 0 1,0-1-16,0 1 0,17-18 16,-17 35-16,18-35 0,-1 18 0,1-18 0,0 35 15,17-17-15,-35-1 0,35 19 0,1-19 16,-36 1-16,17 0 0,1 17 0,-1-17 15,1-1-15,-18 19 0,0-19 0,0 1 16,0-1 0,0 1-16,-18-18 15,1 0-15,-1 0 0,18 18 16,-17-18-16,-1 0 0,0 0 0,1 0 16,-1 0-16,0 0 15,1 0-15,-1 0 0,0 0 0,1 0 16,-18-71-1,35 36-15,-18 17 16,18 1-16,0-1 0,0 0 0,0 1 0,0-1 0,0-35 16,0 35-16,0 1 0,0-1 0,0 1 15,0-1-15,18 18 0,-18-35 16,17 35-16,-17-18 0,18 18 0,-1 0 0,1-18 16,0 18-16,-1 0 0,1 0 0,35-17 15,-18 17-15,-17 0 0,-1-18 0,1 18 16,0 0-16,-1 0 0</inkml:trace>
  <inkml:trace contextRef="#ctx0" brushRef="#br0" timeOffset="38189.29">15505 1658 0,'0'-18'0,"-18"18"15,18-17-15,0-1 0,-18 18 16,18-17-16,0-1 0,0 0 16,-17 18-16,17-17 0,-18 17 0,18-18 15,-18 18 1,1 0-1,-1 0 17,0 0-17,1 0 1,-1 0-16,1 0 0,17 18 0,-36-18 16,19 0-16,-1 17 0,-17 19 0,17-19 15,-17 1-15,0-1 0,35 1 0,-36 0 16,19-1-16,-1-17 0,18 18 0,0 0 15,-18-1-15,1-17 0,17 18 0,-18 0 16,18-1-16,0 1 0,0-1 16,0 1-16,0 0 0,0-1 0,0 1 15,0 0-15,0-1 0,0 1 0,0 0 16,0-1-16,0 1 0,0-1 0,0 1 16,0 17-16,0-17 0,0 0 0,0 17 15,0-17-15,18-1 0,-1 19 0,-17-19 16,18 1-16,0-1 15,-18 1-15,17-18 0,1 0 0,0 0 16,-1 0-16,-17 18 0,18-18 0,-1 0 0,1 0 16,17 0-16,1 0 0,-1 0 15,-17 0-15,-1 0 0,1 0 0,-1-18 0,1 0 16,0 18-16,-1 0 0,19-17 0,-19 17 16,1 0-16,-18-18 0,18 18 0,-1-17 15,-17-1-15,18 18 0,-18-18 0,0 1 16,0-1-16,18 0 0,-18 1 15,0-1-15,0-17 0,17 35 16,-17-18-16,0 0 0,18-17 0,-18 18 0,0-1 0,0 0 16,0-17-16,0 17 0,0-17 0,0 17 15,0 1-15,0-1 0,0-17 0,0 17 0,0-17 16,0 17-16,-18 18 0,18-17 0,-17-1 16,17 0-16,0 1 0,-18-1 0,0 18 15,18-17-15,-17-1 0,-1 18 16,18-18-16,-18 18 47,1 0-32,-1 0-15</inkml:trace>
  <inkml:trace contextRef="#ctx0" brushRef="#br0" timeOffset="41281.24">15893 11606 0,'0'18'32,"-18"-18"-32,18 35 0,0-17 0,0 0 15,0-1-15,0 19 0,0 16 16,0-16-16,0 34 0,0-34 15,0-19-15,0 1 0,0 17 0,0 0 0,0 1 16,0-1-16,0 18 0,0-36 16,0 1-16,0 0 0,0-36 47,0 0-47,0-34 15,0 34-15,-18-35 0,18 18 0,0 17 0,-17-17 16,17-18-16,0 18 0,0-18 15,0 35-15,0-35 0,0 0 0,-18 0 0,18 0 16,0 0-16,0 18 0,0 0 0,0 0 16,0-18-16,0 35 0,0 0 15,0 1-15,0 34 47,0 1-47,0 17 16,0 18-16,0 0 0,0 0 0,0 0 15,0 0-15,0 0 0,0-18 0,0 0 16,0 18-16,0-35 0,0 17 0,0 18 0,0 0 16,0-18-16,0-17 0,0 0 0,0-1 0,18-17 15,-1 0 32,-17-123-31,0 105-16,18-17 15,-18 17-15,0-17 0,0 0 0,0 17 0,0 0 16,0 1-16,0-1 0,0 1 0,0 34 47,0 1-31,0-1-16,0 1 0,0 0 0,0-1 0,0 1 0,0 35 15,0-35-15,0 34 0,0-34 0,0 17 16,18-17-16,-18 0 0,0-1 15,0-34 32,0-248-31,-18 230 0,18 0-16,0 17 0,0 0 0,0-17 0,0 17 0,0 1 15,0-1-15,0 0 0,0 36 31,0 0-31,0 35 16,0 0-16,0-36 0,0 18 0,18 18 16,-18 0-16,0 18 0,17-18 0,1 0 15,-18 0-15,18-36 0,-18 18 0,0-17 16,17 17-16,1-17 0,-18 0 0,0-36 62,0 0-62,0-52 0,0 52 0,0 1 16,0-36-16,0 17 0,0 19 0</inkml:trace>
  <inkml:trace contextRef="#ctx0" brushRef="#br0" timeOffset="52648.18">17939 11589 0,'-18'0'0,"18"-18"0,-18 0 0,18 1 16,-17 17-16,-1-18 0,1 18 0,-1-17 15,0-1-15,-17 18 0,17 0 0,-17 0 16,17 0-16,1 0 0,-1 0 16,1 0-16,-1 0 0,0 18 15,1-18-15,-1 17 0,0 1 0,1-18 0,-1 35 16,0-17-16,-17-1 16,35 1-16,0 0 0,0-1 0,-17 1 0,17 35 15,-18-35-15,18 17 0,0 0 0,0 0 16,0-17-16,0 17 0,18-17 0,-18 17 15,17-35-15,-17 18 0,18-18 0,-18 17 0,0 1 0,17 0 16,1-18-16,0 17 0,-1 1 0,1 0 16,17-18-16,-17 17 0,0-17 0,17 0 15,0 0-15,0 0 0,-17 0 16,0 0-16,17 0 0,-17 0 0,-1 0 16,1 0-16,-1 0 0,1 0 0,0-17 15,-18-1-15,17 0 0,-17 1 16,18-1-16,-18 0 0,0 1 0,0-1 15,0 1-15,0-36 16,0 35-16,-18-17 0,18 17 0,-17 0 0,17 1 16,-18-1-16,0 1 0,18-1 0,-17-17 0,-1 17 15,18 0-15,-17 18 0,-1-35 0,0 17 16,1 1-16,17-1 0,-18 18 0,0-18 16,1 18-16,-1-17 0,0-1 0,1 18 15,-1-17-15,1 17 0,-1 0 0,18-18 16,-18 18-16,1 0 0,-1 0 15,0 0-15</inkml:trace>
  <inkml:trace contextRef="#ctx0" brushRef="#br0" timeOffset="53940.63">17692 13758 0,'-18'0'31,"18"-17"-31,0-1 16,0 0-16,0 1 0,-17 17 16,17-18-16,0 1 0,0-19 0,-18 1 15,0 0-15,18 17 0,0-35 16,0 35-16,0 1 0,-17-18 0,17-1 0,0-17 0,-18 18 16,0 0-16,18 0 0,0-36 15,-17 53-15,17-17 0,0 0 0,-18 0 16,18 17-16,0-17 0,0 17 15,0 0-15,0 1 0,0-1 16,0 0-16,-18 18 16,1 0 46,17 18-62,-18 17 0,1-35 0,-19 18 16,36 0-16,-17 17 0,-1 0 15,0-35-15,18 18 16,0-1-16,-17-17 47</inkml:trace>
  <inkml:trace contextRef="#ctx0" brushRef="#br0" timeOffset="54139.92">17551 12912 0,'0'0'0,"17"0"0,1 0 0,17 0 0,1 0 0,-19 0 15,1 0-15,-1 0 0,1 0 0,0 0 16,-18 17-16,17-17 0,1 18 16,-18 0-1,18-18-15,-18 17 16,17-17-16,-17 18 0,0 0 0,18-1 15,-18 1-15,0-1 0,18-17 0</inkml:trace>
  <inkml:trace contextRef="#ctx0" brushRef="#br0" timeOffset="61567.7">15399 15081 0,'0'18'16,"0"0"-16,0 34 0,0-34 0,0 0 15,0-1-15,0 54 0,0-1 0,0 1 16,0 0-16,0-1 0,0 1 0,0-54 0,0 36 16,0 35-16,0-52 0,0-1 0,0 18 15,0-35-15,0-1 0,0 18 0,17-17 16,-17 0-16,0-1 0,18-17 15</inkml:trace>
  <inkml:trace contextRef="#ctx0" brushRef="#br0" timeOffset="61939.47">16387 15258 0,'0'17'32,"0"19"-32,0-19 0,17 1 15,-17 17-15,0 0 0,0-17 0,0 0 16,0-1-16,0 19 0,18-19 0,-18 36 0,17-35 16,-17-1-16,0 1 0,18 0 0,-18 17 0,0-17 0,0 17 15,0-17-15,18-1 0,-18 18 0,0-17 16,0 0-16,0-1 15,0 1-15,17-18 63</inkml:trace>
  <inkml:trace contextRef="#ctx0" brushRef="#br0" timeOffset="62378.16">17427 15487 0,'0'18'16,"0"-1"-16,0 1 15,0 0-15,0 17 0,0-18 16,0 19-16,0-19 0,0 19 0,0-1 0,0-17 16,0 17-16,0-18 0,18 1 0,-18 0 0,18 17 15,-18-17-15,17-18 0,-17 17 0,18-17 0,-1 36 16,1-36-16,17 0 16,-17 0-16,0 0 0,-1 0 0,1 0 0,0 0 0,34-18 15,-34 0-15,0 18 0,35-53 0,-36 36 16,1-19-16,0 1 0,-1 18 15,-17-19-15,0 19 0,0-19 0,0 19 0,0-1 16,0 0-16,0-17 0,-35 0 16,17 35-16,18-18 0,-17 18 15,17-17-15,-18 17 0,0 0 16,1 0 0,-1 0 15,0 0-31</inkml:trace>
  <inkml:trace contextRef="#ctx0" brushRef="#br0" timeOffset="62846.9">18415 15540 0,'35'18'16,"-35"-1"0,18 1-16,-18-1 0,0 1 15,18 0-15,-18-1 0,0 1 0,0 0 16,17-1-16,-17 1 0,18 0 0,-18-1 15,0 1-15,17-1 0,1 1 0,-18 0 0,18-18 16,-1 0-16,1 17 0,0-17 16,17 0-16,-17 0 0,-1 0 0,1 0 15,17 0-15,-17 0 0,17-17 0,0-1 0,-17 0 16,17 1-16,-17-1 0,0-17 0,-1 17 16,1 1-16,-18-19 0,0 19 15,0-1-15,0 0 0,0 1 0,0-1 0,0 1 16,0-1-16,0 0 0,0 1 15,-18-1-15,1 18 0,-1-18 0,-17 18 16,17 0-16,0 0 0,1 0 16,-1 0-16,0 0 0,1 0 31,-1 0-15,1 18-16</inkml:trace>
  <inkml:trace contextRef="#ctx0" brushRef="#br0" timeOffset="63271.04">19579 15681 0,'0'18'0,"0"-36"0,18 36 16,-18-1-16,17-17 0,-17 18 16,18-18-16,-18 18 0,18-18 0,-1 17 15,1 1-15,0-18 0,-18 17 16,17-17-16,-17 18 0,18-18 0,0 18 0,-1-18 16,18 17-16,1 1 15,-1-18-15,0 18 0,-17-18 0,17 0 16,1 0-16,16-18 15,-34 18-15,0-18 0,-1 1 0,1-1 16,-18 0-16,18-17 0,-18 18 0,0-19 16,0 19-16,0-1 0,0 0 0,-36 1 0,36-1 15,-17 0-15,-1 18 0,0-17 16,18-1-16,-17 18 0,-1 0 0,1 0 0,-1 0 16,0 0-16,1 0 0,-1 0 15,0 0-15,1 0 0,-1 0 0,18 18 16,-18-18-16,18 17 0,-17-17 0,17 18 15,-18-18-15,18 18 0,0-1 0,-18-17 16,18 18-16</inkml:trace>
  <inkml:trace contextRef="#ctx0" brushRef="#br0" timeOffset="63805.99">21255 15822 0,'0'18'32,"0"-1"-32,0 1 15,0 0 1,35-1 0,-17-17-16,-18 18 0,17-18 15,1 0 16,0 0-31,-1 0 0,1 0 16,0 0-16,-1 0 0,1 0 0,0 0 16,-1 0-16,1 0 0,17 0 15,-17 0-15,-1 0 16,-17-18-16,18 18 0,-18-17 16,0-1-16,0 0 0,0 1 15,-18 17-15,18-18 0,-17 0 0,-1 1 16,18-1-16,-18 18 0,1-17 0,-1 17 15,1 0-15,-1 0 16,0 0-16,1 0 0</inkml:trace>
  <inkml:trace contextRef="#ctx0" brushRef="#br0" timeOffset="64033.66">22313 15804 0,'18'0'62</inkml:trace>
  <inkml:trace contextRef="#ctx0" brushRef="#br0" timeOffset="64182.61">22525 15804 0,'18'0'15,"-1"0"1,1 0-16,-1 0 16,1 0-16,0 0 0,-1 0 15,1 0-15,0 0 0</inkml:trace>
  <inkml:trace contextRef="#ctx0" brushRef="#br0" timeOffset="64327.39">23036 15769 0,'18'0'16,"0"0"0,-1 0-1,1 0-15,0 0 16,-1 0-16</inkml:trace>
  <inkml:trace contextRef="#ctx0" brushRef="#br0" timeOffset="64496.98">23477 15769 0,'0'0'0,"18"0"47,0 0-31,-1 0-1,1 0-15,0 0 0,-1 0 0,1 0 16,-1 0-16,1 0 0</inkml:trace>
  <inkml:trace contextRef="#ctx0" brushRef="#br0" timeOffset="68949.5">15399 15117 0,'0'-18'15,"0"0"-15,0 1 0,-18 17 16,18-18-16,-18 18 78,1 0-62,-1 0-16,1 0 15,-1 18-15,0-18 0,1 17 0,-1 1 16,0-18-16,1 18 0,-1-18 0,18 17 0,-18-17 0,1 18 0,-1-1 16,-17 1-16,35 0 0,-18-1 0,1 1 15,-1-18-15,18 18 0,-18-18 16,18 17-16,-17 1 0,17 0 16,-18-18-16,18 17 0,0 1 0,0-1 0,-18-17 15,1 18-15,17 0 0,0-1 0,-18 1 0,18 17 16,0-17-16,0 0 0,-17-1 0,17 1 15,0 0-15,0 17 0,0-18 0,0 1 16,0 17-16,-18-17 0,18 0 0,0-1 16,0 1-16,0 0 0,0-1 0,0 1 0,0-1 15,18 1-15,-18 0 0,17 17 16,1-17-16,-1-1 0,-17 1 16,18 0-16,0-18 0,-18 17 0,17 1 15,19-18-15,-36 17 0,17 1 0,1-18 16,-18 18-16,18-18 0,-1 0 15,1 0-15,-1 0 16,1 0 0,0 0-16,-1 0 0,1 0 0,17 0 15,-17-36-15,0 36 0,17-17 0,-18-1 16,1 18-16,-18-17 0,35-1 0,-17 0 0,0 1 16,17-19-16,-17 36 0,-18-17 0,17 17 0,1-18 15,-18 0-15,18 18 0,-1-35 0,1 18 0,-1-1 16,-17-17-16,18 17 15,0 0-15,-18-17 0,17 35 0,-17-18 16,0 1-16,0-1 0,0-17 0,0 17 16,0 1-16,0-1 0,0 0 0,0-17 15,0 17-15,0-17 0,0 0 16,0 17-16,0 1 0,0-19 0,0 19 16,0-1-16,0 0 0,-17 1 0,17-1 15,-18 0-15,18 1 0,0-1 0,0 1 16,-18-1-16,18 0 15,0 1-15,-17 17 0,17-18 0,0 0 16,-18 18-16,1 0 0,17-17 16,-18 17-16,0 0 15,1 0 1,-1 0 31,0 0-32,1 0-15,-1 0 16,-70 0 0,53 0-16,17 17 15,-17-17-15,17 0 0,0 0 0,1 18 16,-1-18-16,0 0 0,1 0 16,17 18-16,-18-18 0,18 17 0,-17-17 0,-1 0 15,18 18-15,-18-18 16,18 18-16,-17-18 0,-1 0 0,18 17 15,-18 1-15,1-18 0,-1 17 16,0-17-16,18 18 0,-17-18 0,17 18 16,-18-1-16,1 1 0,-1 0 15,18-1-15,-18-17 0,18 18 0,0 0 16,-17-1-16,17 1 0,0-1 0,0 1 0,-18 0 16,0-1-16,18 1 0,0 17 0,0 1 15,0-19-15,0 19 0,-17-19 16,17 1-16,0 17 0,0-17 15,0-1-15,0 1 0,0 17 0,0-17 16,0 0-16,17-18 0,-17 17 0,18 1 0,-18-1 16,18 1-16,-18 0 0,17-18 15,-17 17-15,36 1 0,-36 0 0,17-18 16,1 0-16,-18 17 0,17-17 16,1 0-16,0 0 0,-1 0 15,1 0-15,0 0 0,-1 0 0,19 0 16,-19 0-16,18 0 0,1-17 0,-1 17 15,-17 0-15,-1 0 0,1 0 0,17-18 0,18 0 16,-18 1-16,1 17 0,-19-18 0,1 18 16,17-35-16,-17 17 0,0 1 15,-18-1-15,17 0 0,1 1 16,-18-1-16,0 0 0,0-17 0,17 17 0,-17-17 16,0 18-16,0-1 0,0-17 0,0 17 0,0 0 0,18-35 15,-18 36-15,0-1 0,0 0 0,0 1 0,18-1 16,-18 1-16,0-1 0,0 0 15,0 1-15,0-1 0,0 0 16,0 1-16,0-1 0,0 0 16,0 1-16,0-1 0,-18 18 15,18-17-15,0-1 0,-18 0 0,1-17 16,-1 0-16,1-18 0</inkml:trace>
  <inkml:trace contextRef="#ctx0" brushRef="#br0" timeOffset="72120.21">16369 16122 0,'0'0'0,"18"0"0,-1 0 0,1 0 16,-1 0-16,1 0 0,0 0 16,-1 0-1,1 0-15,0 0 16,-1 0-16,1 0 0,0 0 15,-1 0-15,1 0 0,-1 0 0,1 0 16,0 0-16,-36 0 78,0 0-62,1 0-16,-1 0 0,1 0 15,-1-18-15,0 18 0,1 0 0,-1 0 0,0 0 16,1 0-16,-1 0 0,0 0 16,1 0-1,-1 0 1,1-17-16,-1 17 0,0 0 16,36 0 30,0 0-46,-1 0 0,1 0 16,-1 0-16,1 0 16,70 0-1,-70 0-15,0 0 0,-1 0 16,1 0-16,-36 0 78,1 0-78,-1 0 16,0 0-16,1 0 0,-1 0 15,0 0-15,1 0 16,-1 0-16,0 0 0,1 0 31,34 0 16,1 0-47,0 0 16,-1 0-16,1 0 0,0 0 0,-1 0 15,1 0-15,0 0 0,-1 0 0,18 0 0,1 0 16,-1 0-16,-17 0 0,17 0 16,-17 0-16,-1 0 0,1 0 0,0 0 15,-18 17-15,-18-17 31,0 0-31,1 0 16,-1 0-16,0 0 16,1 0-16,-1 0 15,0 0-15,1 0 0,-1 0 0,0 0 0,1 0 16,-18 0-16,17 0 0,-35 0 0,18 0 16,17 0-16,-17 0 0,0 0 0,-1-17 0,1 17 15,17 0-15,1 0 0,-19 0 0,19 0 16,-1 0-16,18-18 47,18 18-32,52 0 1,-52 0 0,0 0-16,-1 0 0,36 0 0,18 0 15,-36 0-15,0 0 0,1 0 0,16 0 0,1 18 16,0-18-16,0 0 0,0 0 15,-18 17-15,1-17 0,-19 0 0,1 18 16,-36-18 15,1 0-31,-1 0 0,0 0 16,1 0-16,-1 0 16,18 18-16,-17-18 0,-1 0 0,0 0 15,1 0-15,-1 0 0,0 0 0,1 0 16,-1 0-16,0 0 0,1 0 0,-19 0 15,1 0-15,0 0 0,17 0 0,1 0 16,-36 0-16,35 0 0,0 0 0,1 0 0,-36 0 16,35 0-16,1 0 15,34 0 32,1 0-31,0 0-1,-1 0-15,1 0 0,-18-18 16,17 18-16,1 0 0,0 0 0,-1 0 16,1 0-16,-18-18 15</inkml:trace>
  <inkml:trace contextRef="#ctx0" brushRef="#br0" timeOffset="73521.67">15487 15064 0,'-18'0'31,"1"0"-15,-1 0-1,0 0-15,1 0 16,-1 0-16,0 0 0,1 0 0,-18 17 15,-1 1-15,1 0 0,-18 17 16,35-35-16,-17 17 0,-18 19 0,0-19 0,0 19 16,1-1-16,34-35 0,-17 18 0,-18 17 0,17 0 15,-17-17-15,53-1 0,-52 19 0,34-1 16,0 0-16,1 1 0,-1-1 0,18-18 16,0 1-16,0 17 0,0-17 0,0 0 15,18-1-15,-18 1 0,35 17 16,-35-17-16,18-1 0,-1 19 15,1-19-15,-1-17 0,-17 36 0,36-1 0,-19-17 16,1 17-16,0-18 0,-1 19 0,1-36 0,0 17 16,-1 1-16,19 17 0,-1-17 0,-18-18 15,1 0-15,17 18 0,1-1 0,-1-17 0,0 0 16,18 0-16,-35 0 0,35 0 16,-36 0-16,-17-17 0,53 17 0,-18-36 0,1 19 15,-19-19-15,1 36 0,0-17 0,17-19 0,0 1 16,-17 0-16,17 17 0,-17-17 15,17 0-15,-35 17 0,18 0 0,-1 1 16,1-1-16,-18 1 0,18-1 16,-18 0-16,0 1 0,0-1 15,0 0-15,0 1 0,0-19 16,0 19-16,0-1 0,0 1 0,0-1 0,0-17 0,-18 17 16,0-17-16,1-1 0,-1 1 0,0-18 15,1 18-15,-18-18 0,17 35 0,0 1 0,18-1 0,-17-17 16,-19 0-16,19 17 0,17 0 0,-18 18 0,18-17 15,-35 17-15,35-18 0,-18 0 16,18 1-16,-18 17 0,1-18 16,-1 18-1,1 0 1,-1 0 0,0 0-16,1 0 15,-1 0-15,0 0 0,1 0 16,-1 18-16,0-1 0,1-17 0,17 18 0,-35-18 15,17 18-15,-17-18 16</inkml:trace>
  <inkml:trace contextRef="#ctx0" brushRef="#br0" timeOffset="83123.78">12947 3316 0,'18'0'31,"-1"0"-31,1 0 0,0 0 0,-1 0 0,36 0 15,-35 0-15,52 0 0,1 0 0,-1 0 16,19 0-16,16 0 0,-87 0 0,70 0 0,-70 0 0,88 0 16,0 18-16,-18-18 0,0 17 0,18 1 15,-36-18-15,-17 18 0,0-18 16,-18 17-16,-17-17 0,-36 0 31,1 0-31,-1 0 0,1 0 0,-1-17 16,-17-1-16,-18 0 0,35 1 0</inkml:trace>
  <inkml:trace contextRef="#ctx0" brushRef="#br0" timeOffset="83400.03">14058 3157 0,'18'0'47,"17"0"-47,0 18 0,18 0 0,-35-18 15,17 0-15,-35 17 0,53-17 0,0 18 0,-35-18 16,-1 0-16,36 35 0,-35-35 0,17 0 0,-17 18 16,-1-18-16,1 17 0,-18 1 15,0 0 1,0-1-16,-18 1 0,1 0 16,-1-18-16,1 0 0,17 17 0,-18 1 0,-17-18 0,-1 35 15,19-17-15,-19 0 0,19-18 0,-1 35 0,-17-35 16,0 17-16,17 1 0,0-18 0,1 18 0,-1-18 15,0 0-15,18 17 0,-17-17 0,-1 18 16</inkml:trace>
  <inkml:trace contextRef="#ctx0" brushRef="#br0" timeOffset="85263.08">22631 1782 0,'0'17'16,"17"1"-16,-17-1 0,18-17 0,0 71 15,-18-36-15,0-17 0,17 17 0,1 18 0,0 0 16,-1-18-16,-17 18 0,35 18 0,-17-36 16,0 36-16,-1-36 0,1 18 0,-18-18 15,18 0-15,-1 18 0,1-35 16,-18 17-16,0 0 0,18-17 0,-18 17 16,0-17-16,17-18 0,-17 18 0,0-1 0,0 1 15</inkml:trace>
  <inkml:trace contextRef="#ctx0" brushRef="#br0" timeOffset="86396.35">22860 1905 0,'35'-18'0,"-70"36"0,88-36 0,35-17 0,-70 35 15,17-18-15,0 18 0,-17-17 0,35 17 0,-35 0 0,52-35 16,18 17-16,36 0 0,-54-17 0,-34 35 0,34-18 16,-52 18-16,105-17 0,-105 17 0,88-18 0,-18 0 0,88 1 15,-88 17-15,36-18 0,17 1 0,-88 17 0,88 0 16,106 0-16,-88 0 0,-106 0 0,17 0 0,-17 0 15,35 0-15,89 0 0,-1 17 0,53 1 0,89-18 16,-265 0-16,176 0 0,-158 0 0,158 0 0,159 0 16,-70 0-16,-19-35 0,1-1 0,71 1 15,17 35-15,-18-18 0,-299 18 0,282-17 16,-265-1-16,123-17 0,-158 35 0,194-36 0,-159 19 0,89-1 16,-18 1-16,-124-1 0,-17 18 0,34 0 0,1 0 15,-35-18-15,-18 36 31,0 0-31,0-1 0,-18 1 0,18-1 16,0 1-16,-17-18 0,17 18 0,-18-18 0,18 17 0,0 1 0,-18 0 0,18-1 16,0 1-16,-17-18 0,17 18 0,0-1 0,0 1 0,-18-18 15,18 18-15,-17-18 0,17 17 0,0 1 16,0-1-16,0 1 0,-18 0 0,18-1 16,0 1-16,0 0 0,-18-18 0,18 17 0,0 1 0,0 0 0,-17-1 0,17 1 15,-18-18-15,18 17 0,0 1 0,-18-18 0,18 18 0,0-1 0,-17 1 0,17 0 0,0-1 0,-18-17 0,18 18 16,-18 0-16,18-1 0,-17 1 0,17-1 0,0 1 0,0 0 0,-18-18 0,18 17 0,-18-17 15,18 18-15,0 0 0,-17-1 0,17 1 0,0 17 0,-18-35 0,18 18 0,-17 0 0,17-1 16,0 1-16,0-1 0,-18 1 0,18 0 0,-18-1 0,18 1 0,0 0 0,0-1 0,-17-17 0,17 18 16,0 0-16,0-1 0,0 1 0,-18-18 0,18 17 0,0 1 0,-18-18 0,18 18 15,0-1-15,-17-17 0,17 18 0,0 0 0,-18-18 0,18 17 0,0 1 16,-18-18-16,18 18 0,-17-18 0,17 17 0,-18-17 0,18 18 0,-17-18 0,-1 0 16,18 17-16,-18-17 0,1 0 0,-1 18 0,0-18 0,1 18 0,-1-18 0,0 0 0,1 0 15,-1 0-15,1 17 0,-1 1 0,0-18 0,1 0 0,-1 0 0,0 0 0,1 0 0,-19 18 0,19-18 0,-1 0 0,-35 0 16,36 0-16,-54 17 0,-17 1 0,70-18 0,-35 0 15,36 0-15,-54 0 0,18 0 0,0 0 0,-35 0 16,0 0-16,70 0 0,-35 0 0,-53 0 0,89 0 0,-107 0 16,-105-18-16,70 1 0,1-1 15,-36 18-15,-18 0 0,159 0 0,-106 0 16,-52 0-16,158 0 0,-177 0 0,1 0 0,35 0 16,141 0-16,-88 35 0,106-35 0,-124 18 0,124 0 0,-89-1 0,89-17 0,-124 36 15,-17-19-15,52 1 0,1-1 0,88 1 0,-54 0 16,54-18-16,-88 0 0,-1 35 0,89-35 0,-71 35 15,88-35-15,-70 18 0,-18 0 0,-70 17 16,70-18-16,0 1 0,-17 0 16,105-1-16,-88 19 0,71-36 0,-53 17 0,70-17 0,-88 36 0,-17-1 15,-18 0-15,53 0 0,17-17 16,53-18-16,-52 35 0,-18-17 0,35-18 0,35 0 16,-52 18-16,34-18 0,1 0 0,0 0 0,-1 0 15,19 0-15,-1 0 0,1 0 0,-1 0 16,18-18 62,0 0-78,0 1 16,-18-1-16,18 0 0,-17 18 0,17-35 0,0 0 15,-18 17-15,18 1 0,0-1 0,0 0 0,-18 1 0,18-19 16,0 19-16,0-19 0,0 1 0,0 18 15,0-19-15,0 19 0,0-1 0,0 0 16,0-17-16,18 0 16,-18 17-16,18 1 0,-1 17 0,-17-18 0,0 0 0,18 1 15,-18-1-15</inkml:trace>
  <inkml:trace contextRef="#ctx0" brushRef="#br0" timeOffset="87163.3">22895 2540 0,'18'0'63,"0"0"-63,-18 18 0,17-1 0,-17 1 0,18 17 15,-18 0-15,17-35 0,1 36 0,-18-19 0,0 1 0,18 35 16,-1-18-16,1 1 0,-18-19 0,18 18 0,-18 18 16,0-35-16,17 0 0,-17 17 0,18 18 15,-18-18-15,18-17 0,-18-1 0,17 19 0,-17-19 0,0 19 16,18-19-16,-18 1 16,0-1-16</inkml:trace>
  <inkml:trace contextRef="#ctx0" brushRef="#br0" timeOffset="89540.64">14464 14728 0,'-18'0'15,"18"18"-15,-17 17 0,17-17 16,0 17-16,-18-17 0,0 35 0,1 0 0,-19-18 16,36-17-16,-17 52 0,-1-17 0,1-35 0,17 35 0,-18 17 15,18-52-15,0 52 0,0-52 0,0 70 0,0 1 16,0-1-16,0 0 0,0 53 0,18-70 16,-18-36-16,17 53 0,1 0 0,-1-52 0,1 34 0,17 1 15,-17-18-15,0-18 0,-18-18 0,35 1 16,-35 0-16,18-18 0,-18 17 0,0-34 31,-18-1-31,-17-88 16,17 71-16,18 17 0</inkml:trace>
  <inkml:trace contextRef="#ctx0" brushRef="#br0" timeOffset="90386.43">14393 14482 0,'18'0'0,"17"0"0,-88 0 0,124-18 0,-53 18 0,52-18 16,-17 1-16,-18 17 0,18 0 0,53-36 15,-35 36-15,34-35 0,-87 35 0,141 0 0,-142-18 16,89 1-16,-35-1 0,52 18 0,54-17 0,-142-1 0,124 18 16,17-35-16,159 17 0,-158 18 15,17-18-15,17 18 0,-140 0 0,158-17 0,18 17 16,0 0-16,53 0 0,-18 0 0,18 0 15,-212 0-15,212 17 0,-18 1 0,18 0 16,-35 17-16,35 0 0,-53-35 0,-177 18 0,177 35 16,-35-18-16,35 0 0,0 1 0,0-1 15,-106 0-15,-88-17 0,105-1 0,-105-17 0,177 53 16,-36-35-16,17 17 0,1 0 0,-159-17 0,159 0 16,-36 17-16,18-17 0,-18-1 0,-123-17 0,53 18 15,-71-18-15,106 18 0,-35-18 0,-35 17 0,17-17 16,-35 0-16,0 18 0,-35 0 15,-1-18 32,-17 17-47,18 1 0,17 35 16,-17-36-16,-1 19 0,1-1 16,0-35-16,-18 35 0,17 0 0,-17 18 0,18 0 15,-18 0-15,18-18 0,-18 1 0,0 17 0,0 17 16,0-52-16,-18 70 0,0-17 0,1 17 15,-1-53-15,0 18 0,-17 35 0,0 0 0,0 1 16,17-19-16,-35-17 0,35-18 0,1 18 0,-19 0 16,1 0-16,-35 0 0,52-35 0,-17 17 15,-1 0-15,1-17 0,17-1 0,-17 1 16,-35 0-16,-1-1 0,-17-17 16,-36 18-16,1-18 0,-36 0 15,18 0-15,-18 0 0,-17 0 0,141 0 0,-142 0 16,124 0-16,-264 18 0,105-18 0,124 0 0,-441 0 15,458 0-15,-229 17 0,247-17 0,-299 0 0,105 36 0,123-36 0,-140 35 16,-36 0-16,35-17 0,1 17 0,34-17 16,1-18-16,35 35 0,18-35 0,140 0 0,-105 0 15,106 0-15,-124 0 0,36 0 0,87 0 0,-105 0 16,-17-18-16,140 1 0,-105-1 0,105 18 0,-141-35 0,71 0 16,53 35-16,-54-36 0,72 36 0,-124-35 0,53 17 0,-36-17 15,18 17-15,89 18 0,-89 0 0,18-17 0,-36 17 16,18-18-16,0 18 0,1-18 0,-1 18 15,88-17-15,-70 17 0,70 0 0,-70 0 0,0-18 16,70 18-16,-52 0 0,52-17 0,-53 17 0,-70 0 0,36-18 16,-37 18-16,125 0 0,-36 0 0,18 0 0,17 0 0,-35 0 15,0 0-15,0-18 0,18 18 0,0 0 16,17 0-16,18-17 0,-18 17 16,1 0-16,17-18 0,-18 0 0,0 1 15,18-1-15,-17 0 0,-1-17 16,1 35-16,17-17 0,0-1 15,-18 18-15,18-35 0</inkml:trace>
  <inkml:trace contextRef="#ctx0" brushRef="#br0" timeOffset="91508.91">20461 13952 0,'18'0'32,"-1"0"-32,1 0 15,0 0-15,-1 0 0,1 0 16,17 0-16,-17 0 0,0 0 0,17 0 15,0 0-15,18 0 0,-18 0 0,-17-17 0,17 17 0,18-18 16,35-17-16,-35 17 0,-53 1 0,106-19 0,-18 1 16,0-18-16,1-17 0,-54 70 0,53-71 0,36-17 15,17-18-15,-35 18 0,17-36 16,-105 89-16,87-88 0,54-89 0,18-53 0,-36 54 16,17-1-16,-52 0 0,53-17 0,-71 70 15,0-52-15,-52 175 0,52-122 0,0-19 0,0 18 16,-70 106-16,17-17 0,-17 17 0,17-53 0,0 53 0,-17-17 0,17 34 0,18-122 15,-17-1-15,-1 124 0,18-212 0,-53 176 16,0 36-16,35-89 0,-17 1 0,-18-36 0,17 0 0,1-17 16,-18 141-16,0-283 0,0 124 0,-18 35 15,18-35-15,-17 36 0,-19-19 16,19 36-16,17 88 0,-18-35 0,0-53 0,1 0 16,-1 35-16,1-17 0,-1 34 0,-17-16 15,17 16-15,0 1 0,1-18 0,17 53 16,-18 36-16,18-71 0,0 35 0,0 35 0,-18-35 0,18 35 15,0-52-15,-17 17 0,-1-18 0,18 1 16,-18 17-16,18 18 0,0-18 0,0 35 0,-17-35 0,-1-35 16,18 17-16,-17 19 0,-1-19 0,18 18 15,-18-18-15,18 19 0,-17-19 16,17 53-16,-18 1 0,18-19 0,-18 1 0,18 0 16,0-18-16,-17 35 0,17 1 15,0-1-15,0 0 16,0 1-16,-18 17 15,18-18-15,0 1 0,0-1 0,0-17 16,0 17-16,-18-17 0,18-1 16,0-17-16,0 1 0,0 34 0,0-17 0,0 17 15,0-17-15,0 17 0,-17-17 16,17 17-16,0 1 0,0 34 203,0 1-203,-18-18 0,18 17 0,0 1 0,-35 53 16,17-1-16,-17-17 0,17 0 0,1 18 15,-1-54-15,0 36 0,1-35 0,-1 52 0,1-17 16,-1 0-16,0 0 0,1-35 0,17 17 0,0-17 16</inkml:trace>
  <inkml:trace contextRef="#ctx0" brushRef="#br0" timeOffset="91782.21">23319 4480 0,'0'0'0,"17"0"0,1-17 15,0 17-15,-1-18 0,1 18 0,-1 0 16,-17-18-16,18 18 0,0 0 0,-1 0 16,1 0-1,0 0-15,-1 0 0,-17 18 16,18-18-16,0 18 0,-1-1 0,1-17 15,-18 18-15,17 0 0,1-18 16,0 17-16,-1 18 0,1-17 0</inkml:trace>
  <inkml:trace contextRef="#ctx0" brushRef="#br0" timeOffset="92872.78">24077 3246 0,'0'0'0,"0"17"32,0 1-17,0-1-15,0 1 0,0 17 0,0 18 16,0-17-16,0 17 0,0-1 0,0 1 16,0 0-16,0 0 0,0-35 0,0-1 0,0 1 0,0 0 0,0 52 15,0-34-15,0-19 0,0 36 0,0 0 16,0-35-16,18 17 0,-1-17 0,1 35 0,0-1 15,-1 1-15,19 0 0,-19-17 0,18 34 16,-17-52-16,17 17 0,-17-17 16,0-1-16,-18 1 0,17-18 0,1 0 15,0 0-15,-1 0 16,1 0-16,0 0 0,-1-18 0,1 18 16,-18-17-16,35-1 0,0 18 0,1-18 0,-1 18 15,18-17-15,0-1 0,-36 18 0,36-18 0,-35 18 0,52 0 16,19-17-16,-1 17 0,18 0 15,-89 0-15,107 0 0,-1 0 0,1 0 0,35 0 16,-124 0-16,88 0 0,-87 0 0,105 0 0,-88 0 0,123 0 0,53 0 16,-17 17-16,17 1 0,142 0 15,-301-18-15,195 17 0,35 1 0,-230 0 16,177-18-16,-88 0 0,-18 0 0,-106 0 0,159 0 16,-141 0-16,282 0 0,-35 0 0,88-53 15,-35-18-15,-300 71 0,0 0 0,141-35 0,-159 17 0,195 1 16,-54-19-16,-123 19 0,229-19 0,18-16 0,17 16 15,-70-34-15,-194 52 0,159-17 0,-18-1 16,-53 1-16,-106 18 0,36-19 0,-36 36 0,-17 0 0,-1 0 0,1-17 0,0 17 16,-1 0-16,-17-18 0,0 0 15,18 18-15,-18-17 16</inkml:trace>
  <inkml:trace contextRef="#ctx0" brushRef="#br0" timeOffset="94387.97">25418 4480 0,'0'-17'16,"0"34"30,0 1-30,0 0-16,17 17 0,1 0 0,-18-17 0,0 35 16,18-18-16,-18 0 0,17 1 0,1-1 0,-1 18 15,1 0-15,0 0 0,-18-36 0,17 18 16,19 36-16,-1-18 0,-17-18 16,35 18-16,-36-18 0,18-17 0,-17 0 0,0-18 15,-1 35-15,19-35 0,-19 35 0,1-35 0,52 36 16,19-36-16,-89 17 0,88-17 0,-35 0 15,35 0-15,-17 18 0,34-18 0,-69 0 0,52 17 16,35-17-16,1 0 0,-1 0 0,1 0 16,-71 18-16,35-18 0,-53 0 0,124 18 0,-18-18 15,18 0-15,-106 0 0,88 0 0,70 0 0,-52 0 16,88 0-16,0 0 0,-106 0 16,53-18-16,-53 18 0,18 0 15,-53-18-15,-88 18 0,70 0 0,-53 0 0,36 0 0,-36 0 16,18 0-16,0-17 0,-36 17 0,89 0 0,-53 0 15,18 0-15,-54 0 0,36 0 0,35 0 0,-70 0 0,35 17 16,-18-17-16,-17 0 0,70 18 0,-35-18 0,35 0 16,-17 18-16,-18-18 0,0 0 0,-1 0 15,-16 0-15,17 17 0,-18-17 0,-17 0 0,-1 0 0,1 0 16,-1 0-16,1 0 0,0 0 0,-1 0 0,-17 18 0,18-18 0,0 0 16,-1 0-16,1 0 0,0 0 0,-1 0 0,1 0 0,-1 0 15,1 0-15,0 0 0,-1 0 0,1 0 0,0-18 0,-1 18 0,1 0 16,0 0-16,-1 0 0,-17-17 0,18 17 15</inkml:trace>
  <inkml:trace contextRef="#ctx0" brushRef="#br0" timeOffset="95053.74">27040 5609 0,'0'35'0,"0"-70"0,0 88 15,0 0-15,0-18 16,0 1-16,0 16 0,0-16 16,18 17-16,-18-36 0,0 19 15,0 17-15,0-18 0,18 18 16,-18-36-16,0 36 16,35-35-16,-17 0 0,-1 17 15,54-18-15,-1-17 0,19 18 16,52 0-16,17-18 15,-122 17-15,158 1 0,-159-18 0,106 0 0,-123 0 0,211 0 16,-53 18-16,-105-18 0,-18 0 0,17 17 0,54-17 16,52 0-16,71 18 0,-88 0 0,0-1 15,0-17-15,17 18 0,-158-18 0,87 0 0,-52 17 16,88 1-16,18-18 0,-18 0 0,-105 18 0,52-18 16,18 17-16,-53-17 0,17 0 0,-52 0 0,88 0 0,-18 18 15,-71-18-15,1 0 0,0 0 0,-1 0 0,1 0 0,0 0 0,17 0 0,-18 0 0,1 0 16</inkml:trace>
  <inkml:trace contextRef="#ctx0" brushRef="#br0" timeOffset="95660.6">28293 6668 0,'0'17'31,"0"1"-31,0-1 0,0 1 16,0 0-16,0-1 0,0 19 0,0-19 0,0 1 15,0 35-15,0 0 0,0-18 0,0 0 16,0-17-16,17 35 0,1-18 0,0-17 0,-18 17 16,17 0-16,1-17 0,0 0 0,-18-1 0,17 1 0,1-18 0,0 35 15,-1-35-15,1 18 0,35-1 0,0 19 16,-18-19-16,18 1 0,-36-18 0,19 18 0,-1-18 0,18 17 15,0-17-15,17 0 0,19 0 0,69 18 16,-122-18-16,34 18 0,54-18 0,-89 0 0,71 0 0,35-18 16,-123 18-16,87 0 0,-69 0 0,69-18 0,-69 18 0,105-17 0,-106-1 15,89 18-15,-89 0 0,71 0 0,52-35 0,-122 35 0,87 0 16,-87 0-16,52-18 0,-35 18 0,88 0 0,-18 0 0,18 0 16,-35 0-16,-88 0 0,35 0 0,-18 0 0,0 0 0,1 0 0,16 0 15,-16 0-15,-1 0 0,-17 0 0,-1 0 0,1 0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133848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99655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7907E-2300-4064-B013-C51AF5F4DC99}"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807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842245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7907E-2300-4064-B013-C51AF5F4DC99}"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4193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1162705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3976443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16463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388535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231585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339858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317103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378563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378126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4118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2F5BDF-4AED-4490-8CD7-2F7CF60E1803}" type="datetimeFigureOut">
              <a:rPr lang="zh-CN" altLang="en-US" smtClean="0"/>
              <a:t>2022/11/20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207788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2F5BDF-4AED-4490-8CD7-2F7CF60E1803}" type="datetimeFigureOut">
              <a:rPr lang="zh-CN" altLang="en-US" smtClean="0"/>
              <a:t>2022/11/20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E7907E-2300-4064-B013-C51AF5F4DC99}" type="slidenum">
              <a:rPr lang="zh-CN" altLang="en-US" smtClean="0"/>
              <a:t>‹#›</a:t>
            </a:fld>
            <a:endParaRPr lang="zh-CN" altLang="en-US"/>
          </a:p>
        </p:txBody>
      </p:sp>
    </p:spTree>
    <p:extLst>
      <p:ext uri="{BB962C8B-B14F-4D97-AF65-F5344CB8AC3E}">
        <p14:creationId xmlns:p14="http://schemas.microsoft.com/office/powerpoint/2010/main" val="1707139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B2D17-31C4-FEA7-296A-5A8D8AF085DA}"/>
              </a:ext>
            </a:extLst>
          </p:cNvPr>
          <p:cNvSpPr>
            <a:spLocks noGrp="1"/>
          </p:cNvSpPr>
          <p:nvPr>
            <p:ph type="ctrTitle"/>
          </p:nvPr>
        </p:nvSpPr>
        <p:spPr/>
        <p:txBody>
          <a:bodyPr/>
          <a:lstStyle/>
          <a:p>
            <a:r>
              <a:rPr lang="en-US" altLang="zh-CN" dirty="0"/>
              <a:t>NOIP</a:t>
            </a:r>
            <a:r>
              <a:rPr lang="zh-CN" altLang="en-US" dirty="0"/>
              <a:t>模拟赛</a:t>
            </a:r>
            <a:r>
              <a:rPr lang="en-US" altLang="zh-CN" dirty="0"/>
              <a:t>5</a:t>
            </a:r>
            <a:endParaRPr lang="zh-CN" altLang="en-US" dirty="0"/>
          </a:p>
        </p:txBody>
      </p:sp>
      <p:sp>
        <p:nvSpPr>
          <p:cNvPr id="3" name="副标题 2">
            <a:extLst>
              <a:ext uri="{FF2B5EF4-FFF2-40B4-BE49-F238E27FC236}">
                <a16:creationId xmlns:a16="http://schemas.microsoft.com/office/drawing/2014/main" id="{5A1F7AFB-1C08-D557-B2DE-D6AF67F73FA7}"/>
              </a:ext>
            </a:extLst>
          </p:cNvPr>
          <p:cNvSpPr>
            <a:spLocks noGrp="1"/>
          </p:cNvSpPr>
          <p:nvPr>
            <p:ph type="subTitle" idx="1"/>
          </p:nvPr>
        </p:nvSpPr>
        <p:spPr/>
        <p:txBody>
          <a:bodyPr/>
          <a:lstStyle/>
          <a:p>
            <a:r>
              <a:rPr lang="en-US" altLang="zh-CN" dirty="0"/>
              <a:t>D0zingbear</a:t>
            </a:r>
            <a:endParaRPr lang="zh-CN" altLang="en-US" dirty="0"/>
          </a:p>
        </p:txBody>
      </p:sp>
    </p:spTree>
    <p:extLst>
      <p:ext uri="{BB962C8B-B14F-4D97-AF65-F5344CB8AC3E}">
        <p14:creationId xmlns:p14="http://schemas.microsoft.com/office/powerpoint/2010/main" val="32589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3D745-F6E1-420A-32DC-21E02907425C}"/>
              </a:ext>
            </a:extLst>
          </p:cNvPr>
          <p:cNvSpPr>
            <a:spLocks noGrp="1"/>
          </p:cNvSpPr>
          <p:nvPr>
            <p:ph type="title"/>
          </p:nvPr>
        </p:nvSpPr>
        <p:spPr/>
        <p:txBody>
          <a:bodyPr/>
          <a:lstStyle/>
          <a:p>
            <a:r>
              <a:rPr lang="zh-CN" altLang="en-US" dirty="0"/>
              <a:t>线性基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AAE359C-0B60-3DDA-2D7E-6A78873876F2}"/>
                  </a:ext>
                </a:extLst>
              </p:cNvPr>
              <p:cNvSpPr>
                <a:spLocks noGrp="1"/>
              </p:cNvSpPr>
              <p:nvPr>
                <p:ph idx="1"/>
              </p:nvPr>
            </p:nvSpPr>
            <p:spPr/>
            <p:txBody>
              <a:bodyPr/>
              <a:lstStyle/>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3</m:t>
                        </m:r>
                      </m:sup>
                    </m:sSup>
                  </m:oMath>
                </a14:m>
                <a:r>
                  <a:rPr lang="zh-CN" altLang="en-US" dirty="0">
                    <a:latin typeface="宋体" panose="02010600030101010101" pitchFamily="2" charset="-122"/>
                    <a:ea typeface="宋体" panose="02010600030101010101" pitchFamily="2" charset="-122"/>
                  </a:rPr>
                  <a:t>的基： </a:t>
                </a:r>
                <a14:m>
                  <m:oMath xmlns:m="http://schemas.openxmlformats.org/officeDocument/2006/math">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0,0,1</m:t>
                        </m:r>
                      </m:e>
                    </m:d>
                    <m:r>
                      <a:rPr lang="en-US" altLang="zh-CN" b="0" i="1" smtClean="0">
                        <a:latin typeface="Cambria Math" panose="02040503050406030204" pitchFamily="18" charset="0"/>
                        <a:ea typeface="宋体" panose="02010600030101010101" pitchFamily="2" charset="-122"/>
                      </a:rPr>
                      <m:t>,</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0,1,0</m:t>
                        </m:r>
                      </m:e>
                    </m:d>
                    <m:r>
                      <a:rPr lang="en-US" altLang="zh-CN" b="0" i="1" smtClean="0">
                        <a:latin typeface="Cambria Math" panose="02040503050406030204" pitchFamily="18" charset="0"/>
                        <a:ea typeface="宋体" panose="02010600030101010101" pitchFamily="2" charset="-122"/>
                      </a:rPr>
                      <m:t>,</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1,0,0</m:t>
                        </m:r>
                      </m:e>
                    </m:d>
                  </m:oMath>
                </a14:m>
                <a:endParaRPr lang="en-US" altLang="zh-CN" b="0"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或者： </a:t>
                </a:r>
                <a14:m>
                  <m:oMath xmlns:m="http://schemas.openxmlformats.org/officeDocument/2006/math">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1,1,4</m:t>
                        </m:r>
                      </m:e>
                    </m:d>
                    <m:r>
                      <a:rPr lang="en-US" altLang="zh-CN" b="0" i="1" smtClean="0">
                        <a:latin typeface="Cambria Math" panose="02040503050406030204" pitchFamily="18" charset="0"/>
                        <a:ea typeface="宋体" panose="02010600030101010101" pitchFamily="2" charset="-122"/>
                      </a:rPr>
                      <m:t>,</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5,1,4</m:t>
                        </m:r>
                      </m:e>
                    </m:d>
                    <m:r>
                      <a:rPr lang="en-US" altLang="zh-CN" b="0" i="1" smtClean="0">
                        <a:latin typeface="Cambria Math" panose="02040503050406030204" pitchFamily="18" charset="0"/>
                        <a:ea typeface="宋体" panose="02010600030101010101" pitchFamily="2" charset="-122"/>
                      </a:rPr>
                      <m:t>,(0,0,9)</m:t>
                    </m:r>
                  </m:oMath>
                </a14:m>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7AAE359C-0B60-3DDA-2D7E-6A78873876F2}"/>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993EA8EB-C854-5CBB-E178-3C6954775A8F}"/>
                  </a:ext>
                </a:extLst>
              </p14:cNvPr>
              <p14:cNvContentPartPr/>
              <p14:nvPr/>
            </p14:nvContentPartPr>
            <p14:xfrm>
              <a:off x="971640" y="2425680"/>
              <a:ext cx="6801120" cy="1695960"/>
            </p14:xfrm>
          </p:contentPart>
        </mc:Choice>
        <mc:Fallback>
          <p:pic>
            <p:nvPicPr>
              <p:cNvPr id="4" name="墨迹 3">
                <a:extLst>
                  <a:ext uri="{FF2B5EF4-FFF2-40B4-BE49-F238E27FC236}">
                    <a16:creationId xmlns:a16="http://schemas.microsoft.com/office/drawing/2014/main" id="{993EA8EB-C854-5CBB-E178-3C6954775A8F}"/>
                  </a:ext>
                </a:extLst>
              </p:cNvPr>
              <p:cNvPicPr/>
              <p:nvPr/>
            </p:nvPicPr>
            <p:blipFill>
              <a:blip r:embed="rId4"/>
              <a:stretch>
                <a:fillRect/>
              </a:stretch>
            </p:blipFill>
            <p:spPr>
              <a:xfrm>
                <a:off x="962280" y="2416320"/>
                <a:ext cx="6819840" cy="1714680"/>
              </a:xfrm>
              <a:prstGeom prst="rect">
                <a:avLst/>
              </a:prstGeom>
            </p:spPr>
          </p:pic>
        </mc:Fallback>
      </mc:AlternateContent>
    </p:spTree>
    <p:extLst>
      <p:ext uri="{BB962C8B-B14F-4D97-AF65-F5344CB8AC3E}">
        <p14:creationId xmlns:p14="http://schemas.microsoft.com/office/powerpoint/2010/main" val="248519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3D745-F6E1-420A-32DC-21E02907425C}"/>
              </a:ext>
            </a:extLst>
          </p:cNvPr>
          <p:cNvSpPr>
            <a:spLocks noGrp="1"/>
          </p:cNvSpPr>
          <p:nvPr>
            <p:ph type="title"/>
          </p:nvPr>
        </p:nvSpPr>
        <p:spPr/>
        <p:txBody>
          <a:bodyPr/>
          <a:lstStyle/>
          <a:p>
            <a:r>
              <a:rPr lang="zh-CN" altLang="en-US" dirty="0"/>
              <a:t>线性基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AAE359C-0B60-3DDA-2D7E-6A78873876F2}"/>
                  </a:ext>
                </a:extLst>
              </p:cNvPr>
              <p:cNvSpPr>
                <a:spLocks noGrp="1"/>
              </p:cNvSpPr>
              <p:nvPr>
                <p:ph idx="1"/>
              </p:nvPr>
            </p:nvSpPr>
            <p:spPr/>
            <p:txBody>
              <a:bodyPr/>
              <a:lstStyle/>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3</m:t>
                        </m:r>
                      </m:sup>
                    </m:sSup>
                  </m:oMath>
                </a14:m>
                <a:r>
                  <a:rPr lang="zh-CN" altLang="en-US" dirty="0">
                    <a:latin typeface="宋体" panose="02010600030101010101" pitchFamily="2" charset="-122"/>
                    <a:ea typeface="宋体" panose="02010600030101010101" pitchFamily="2" charset="-122"/>
                  </a:rPr>
                  <a:t>的基： </a:t>
                </a:r>
                <a14:m>
                  <m:oMath xmlns:m="http://schemas.openxmlformats.org/officeDocument/2006/math">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0,0,1</m:t>
                        </m:r>
                      </m:e>
                    </m:d>
                    <m:r>
                      <a:rPr lang="en-US" altLang="zh-CN" b="0" i="1" smtClean="0">
                        <a:latin typeface="Cambria Math" panose="02040503050406030204" pitchFamily="18" charset="0"/>
                        <a:ea typeface="宋体" panose="02010600030101010101" pitchFamily="2" charset="-122"/>
                      </a:rPr>
                      <m:t>,</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0,1,0</m:t>
                        </m:r>
                      </m:e>
                    </m:d>
                    <m:r>
                      <a:rPr lang="en-US" altLang="zh-CN" b="0" i="1" smtClean="0">
                        <a:latin typeface="Cambria Math" panose="02040503050406030204" pitchFamily="18" charset="0"/>
                        <a:ea typeface="宋体" panose="02010600030101010101" pitchFamily="2" charset="-122"/>
                      </a:rPr>
                      <m:t>,</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1,0,0</m:t>
                        </m:r>
                      </m:e>
                    </m:d>
                  </m:oMath>
                </a14:m>
                <a:endParaRPr lang="en-US" altLang="zh-CN" b="0"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或者： </a:t>
                </a:r>
                <a14:m>
                  <m:oMath xmlns:m="http://schemas.openxmlformats.org/officeDocument/2006/math">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1,1,4</m:t>
                        </m:r>
                      </m:e>
                    </m:d>
                    <m:r>
                      <a:rPr lang="en-US" altLang="zh-CN" b="0" i="1" smtClean="0">
                        <a:latin typeface="Cambria Math" panose="02040503050406030204" pitchFamily="18" charset="0"/>
                        <a:ea typeface="宋体" panose="02010600030101010101" pitchFamily="2" charset="-122"/>
                      </a:rPr>
                      <m:t>,</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5,1,4</m:t>
                        </m:r>
                      </m:e>
                    </m:d>
                    <m:r>
                      <a:rPr lang="en-US" altLang="zh-CN" b="0" i="1" smtClean="0">
                        <a:latin typeface="Cambria Math" panose="02040503050406030204" pitchFamily="18" charset="0"/>
                        <a:ea typeface="宋体" panose="02010600030101010101" pitchFamily="2" charset="-122"/>
                      </a:rPr>
                      <m:t>,(0,0,9)</m:t>
                    </m:r>
                  </m:oMath>
                </a14:m>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如果是每一位都是模</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意义的剩余类呢？</a:t>
                </a:r>
                <a14:m>
                  <m:oMath xmlns:m="http://schemas.openxmlformats.org/officeDocument/2006/math">
                    <m:r>
                      <a:rPr lang="en-US" altLang="zh-CN" b="0" i="1" smtClean="0">
                        <a:latin typeface="Cambria Math" panose="02040503050406030204" pitchFamily="18" charset="0"/>
                        <a:ea typeface="宋体" panose="02010600030101010101" pitchFamily="2" charset="-122"/>
                      </a:rPr>
                      <m:t>𝐷</m:t>
                    </m:r>
                    <m:r>
                      <a:rPr lang="en-US" altLang="zh-CN" b="0" i="1" smtClean="0">
                        <a:latin typeface="Cambria Math" panose="02040503050406030204" pitchFamily="18" charset="0"/>
                        <a:ea typeface="宋体" panose="02010600030101010101" pitchFamily="2" charset="-122"/>
                      </a:rPr>
                      <m:t>={0,1}</m:t>
                    </m:r>
                  </m:oMath>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加法：</a:t>
                </a:r>
                <a:r>
                  <a:rPr lang="en-US" altLang="zh-CN" dirty="0" err="1">
                    <a:latin typeface="宋体" panose="02010600030101010101" pitchFamily="2" charset="-122"/>
                    <a:ea typeface="宋体" panose="02010600030101010101" pitchFamily="2" charset="-122"/>
                  </a:rPr>
                  <a:t>xor</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线性空间：？</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Span(U)</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线性基：？</a:t>
                </a:r>
              </a:p>
            </p:txBody>
          </p:sp>
        </mc:Choice>
        <mc:Fallback xmlns="">
          <p:sp>
            <p:nvSpPr>
              <p:cNvPr id="3" name="内容占位符 2">
                <a:extLst>
                  <a:ext uri="{FF2B5EF4-FFF2-40B4-BE49-F238E27FC236}">
                    <a16:creationId xmlns:a16="http://schemas.microsoft.com/office/drawing/2014/main" id="{7AAE359C-0B60-3DDA-2D7E-6A78873876F2}"/>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5A380523-C06C-E90E-9601-4DCB9AE76DFF}"/>
                  </a:ext>
                </a:extLst>
              </p14:cNvPr>
              <p14:cNvContentPartPr/>
              <p14:nvPr/>
            </p14:nvContentPartPr>
            <p14:xfrm>
              <a:off x="990720" y="870120"/>
              <a:ext cx="9347400" cy="4496040"/>
            </p14:xfrm>
          </p:contentPart>
        </mc:Choice>
        <mc:Fallback>
          <p:pic>
            <p:nvPicPr>
              <p:cNvPr id="4" name="墨迹 3">
                <a:extLst>
                  <a:ext uri="{FF2B5EF4-FFF2-40B4-BE49-F238E27FC236}">
                    <a16:creationId xmlns:a16="http://schemas.microsoft.com/office/drawing/2014/main" id="{5A380523-C06C-E90E-9601-4DCB9AE76DFF}"/>
                  </a:ext>
                </a:extLst>
              </p:cNvPr>
              <p:cNvPicPr/>
              <p:nvPr/>
            </p:nvPicPr>
            <p:blipFill>
              <a:blip r:embed="rId4"/>
              <a:stretch>
                <a:fillRect/>
              </a:stretch>
            </p:blipFill>
            <p:spPr>
              <a:xfrm>
                <a:off x="981360" y="860760"/>
                <a:ext cx="9366120" cy="4514760"/>
              </a:xfrm>
              <a:prstGeom prst="rect">
                <a:avLst/>
              </a:prstGeom>
            </p:spPr>
          </p:pic>
        </mc:Fallback>
      </mc:AlternateContent>
    </p:spTree>
    <p:extLst>
      <p:ext uri="{BB962C8B-B14F-4D97-AF65-F5344CB8AC3E}">
        <p14:creationId xmlns:p14="http://schemas.microsoft.com/office/powerpoint/2010/main" val="267129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CF960-D23E-D440-6A2A-5793F0FAB34F}"/>
              </a:ext>
            </a:extLst>
          </p:cNvPr>
          <p:cNvSpPr>
            <a:spLocks noGrp="1"/>
          </p:cNvSpPr>
          <p:nvPr>
            <p:ph type="title"/>
          </p:nvPr>
        </p:nvSpPr>
        <p:spPr/>
        <p:txBody>
          <a:bodyPr/>
          <a:lstStyle/>
          <a:p>
            <a:r>
              <a:rPr lang="zh-CN" altLang="en-US" dirty="0"/>
              <a:t>线性基</a:t>
            </a:r>
          </a:p>
        </p:txBody>
      </p:sp>
      <p:sp>
        <p:nvSpPr>
          <p:cNvPr id="3" name="内容占位符 2">
            <a:extLst>
              <a:ext uri="{FF2B5EF4-FFF2-40B4-BE49-F238E27FC236}">
                <a16:creationId xmlns:a16="http://schemas.microsoft.com/office/drawing/2014/main" id="{97DE2333-CF86-64D1-4046-841C7A873793}"/>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给定一组数，求它们在</a:t>
            </a:r>
            <a:r>
              <a:rPr lang="en-US" altLang="zh-CN" dirty="0" err="1">
                <a:latin typeface="宋体" panose="02010600030101010101" pitchFamily="2" charset="-122"/>
                <a:ea typeface="宋体" panose="02010600030101010101" pitchFamily="2" charset="-122"/>
              </a:rPr>
              <a:t>xor</a:t>
            </a:r>
            <a:r>
              <a:rPr lang="zh-CN" altLang="en-US" dirty="0">
                <a:latin typeface="宋体" panose="02010600030101010101" pitchFamily="2" charset="-122"/>
                <a:ea typeface="宋体" panose="02010600030101010101" pitchFamily="2" charset="-122"/>
              </a:rPr>
              <a:t>下的线性基。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把所有向量每个一行排成一个矩阵，</a:t>
            </a:r>
            <a:r>
              <a:rPr lang="en-US" altLang="zh-CN" dirty="0">
                <a:latin typeface="宋体" panose="02010600030101010101" pitchFamily="2" charset="-122"/>
                <a:ea typeface="宋体" panose="02010600030101010101" pitchFamily="2" charset="-122"/>
              </a:rPr>
              <a:t>Gauss </a:t>
            </a:r>
            <a:r>
              <a:rPr lang="zh-CN" altLang="en-US" dirty="0">
                <a:latin typeface="宋体" panose="02010600030101010101" pitchFamily="2" charset="-122"/>
                <a:ea typeface="宋体" panose="02010600030101010101" pitchFamily="2" charset="-122"/>
              </a:rPr>
              <a:t>消元消成阶梯型矩阵即可，被消成 </a:t>
            </a:r>
            <a:r>
              <a:rPr lang="en-US" altLang="zh-CN" dirty="0">
                <a:latin typeface="宋体" panose="02010600030101010101" pitchFamily="2" charset="-122"/>
                <a:ea typeface="宋体" panose="02010600030101010101" pitchFamily="2" charset="-122"/>
              </a:rPr>
              <a:t>0 </a:t>
            </a:r>
            <a:r>
              <a:rPr lang="zh-CN" altLang="en-US" dirty="0">
                <a:latin typeface="宋体" panose="02010600030101010101" pitchFamily="2" charset="-122"/>
                <a:ea typeface="宋体" panose="02010600030101010101" pitchFamily="2" charset="-122"/>
              </a:rPr>
              <a:t>的元素就可以剔除，剩下的就是一组线性基，</a:t>
            </a:r>
            <a:r>
              <a:rPr lang="zh-CN" altLang="en-US" b="1" dirty="0">
                <a:latin typeface="宋体" panose="02010600030101010101" pitchFamily="2" charset="-122"/>
                <a:ea typeface="宋体" panose="02010600030101010101" pitchFamily="2" charset="-122"/>
              </a:rPr>
              <a:t>且每个元素最高位不一样。</a:t>
            </a:r>
            <a:endParaRPr lang="en-US" altLang="zh-CN" b="1" dirty="0">
              <a:latin typeface="宋体" panose="02010600030101010101" pitchFamily="2" charset="-122"/>
              <a:ea typeface="宋体" panose="02010600030101010101" pitchFamily="2" charset="-122"/>
            </a:endParaRP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525C624B-6661-057B-5225-C1AE4895F1DF}"/>
                  </a:ext>
                </a:extLst>
              </p14:cNvPr>
              <p14:cNvContentPartPr/>
              <p14:nvPr/>
            </p14:nvContentPartPr>
            <p14:xfrm>
              <a:off x="1181160" y="387360"/>
              <a:ext cx="10941480" cy="6305760"/>
            </p14:xfrm>
          </p:contentPart>
        </mc:Choice>
        <mc:Fallback>
          <p:pic>
            <p:nvPicPr>
              <p:cNvPr id="4" name="墨迹 3">
                <a:extLst>
                  <a:ext uri="{FF2B5EF4-FFF2-40B4-BE49-F238E27FC236}">
                    <a16:creationId xmlns:a16="http://schemas.microsoft.com/office/drawing/2014/main" id="{525C624B-6661-057B-5225-C1AE4895F1DF}"/>
                  </a:ext>
                </a:extLst>
              </p:cNvPr>
              <p:cNvPicPr/>
              <p:nvPr/>
            </p:nvPicPr>
            <p:blipFill>
              <a:blip r:embed="rId3"/>
              <a:stretch>
                <a:fillRect/>
              </a:stretch>
            </p:blipFill>
            <p:spPr>
              <a:xfrm>
                <a:off x="1171800" y="378000"/>
                <a:ext cx="10960200" cy="6324480"/>
              </a:xfrm>
              <a:prstGeom prst="rect">
                <a:avLst/>
              </a:prstGeom>
            </p:spPr>
          </p:pic>
        </mc:Fallback>
      </mc:AlternateContent>
    </p:spTree>
    <p:extLst>
      <p:ext uri="{BB962C8B-B14F-4D97-AF65-F5344CB8AC3E}">
        <p14:creationId xmlns:p14="http://schemas.microsoft.com/office/powerpoint/2010/main" val="108777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CF960-D23E-D440-6A2A-5793F0FAB34F}"/>
              </a:ext>
            </a:extLst>
          </p:cNvPr>
          <p:cNvSpPr>
            <a:spLocks noGrp="1"/>
          </p:cNvSpPr>
          <p:nvPr>
            <p:ph type="title"/>
          </p:nvPr>
        </p:nvSpPr>
        <p:spPr/>
        <p:txBody>
          <a:bodyPr/>
          <a:lstStyle/>
          <a:p>
            <a:r>
              <a:rPr lang="zh-CN" altLang="en-US" dirty="0"/>
              <a:t>线性基</a:t>
            </a:r>
          </a:p>
        </p:txBody>
      </p:sp>
      <p:sp>
        <p:nvSpPr>
          <p:cNvPr id="3" name="内容占位符 2">
            <a:extLst>
              <a:ext uri="{FF2B5EF4-FFF2-40B4-BE49-F238E27FC236}">
                <a16:creationId xmlns:a16="http://schemas.microsoft.com/office/drawing/2014/main" id="{97DE2333-CF86-64D1-4046-841C7A873793}"/>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给定一组数，求它们在</a:t>
            </a:r>
            <a:r>
              <a:rPr lang="en-US" altLang="zh-CN" dirty="0" err="1">
                <a:latin typeface="宋体" panose="02010600030101010101" pitchFamily="2" charset="-122"/>
                <a:ea typeface="宋体" panose="02010600030101010101" pitchFamily="2" charset="-122"/>
              </a:rPr>
              <a:t>xor</a:t>
            </a:r>
            <a:r>
              <a:rPr lang="zh-CN" altLang="en-US" dirty="0">
                <a:latin typeface="宋体" panose="02010600030101010101" pitchFamily="2" charset="-122"/>
                <a:ea typeface="宋体" panose="02010600030101010101" pitchFamily="2" charset="-122"/>
              </a:rPr>
              <a:t>下的线性基。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把所有向量每个一行排成一个矩阵，</a:t>
            </a:r>
            <a:r>
              <a:rPr lang="en-US" altLang="zh-CN" dirty="0">
                <a:latin typeface="宋体" panose="02010600030101010101" pitchFamily="2" charset="-122"/>
                <a:ea typeface="宋体" panose="02010600030101010101" pitchFamily="2" charset="-122"/>
              </a:rPr>
              <a:t>Gauss </a:t>
            </a:r>
            <a:r>
              <a:rPr lang="zh-CN" altLang="en-US" dirty="0">
                <a:latin typeface="宋体" panose="02010600030101010101" pitchFamily="2" charset="-122"/>
                <a:ea typeface="宋体" panose="02010600030101010101" pitchFamily="2" charset="-122"/>
              </a:rPr>
              <a:t>消元消成阶梯型矩阵即可，被消成 </a:t>
            </a:r>
            <a:r>
              <a:rPr lang="en-US" altLang="zh-CN" dirty="0">
                <a:latin typeface="宋体" panose="02010600030101010101" pitchFamily="2" charset="-122"/>
                <a:ea typeface="宋体" panose="02010600030101010101" pitchFamily="2" charset="-122"/>
              </a:rPr>
              <a:t>0 </a:t>
            </a:r>
            <a:r>
              <a:rPr lang="zh-CN" altLang="en-US" dirty="0">
                <a:latin typeface="宋体" panose="02010600030101010101" pitchFamily="2" charset="-122"/>
                <a:ea typeface="宋体" panose="02010600030101010101" pitchFamily="2" charset="-122"/>
              </a:rPr>
              <a:t>的元素就可以剔除，剩下的就是一组线性基，</a:t>
            </a:r>
            <a:r>
              <a:rPr lang="zh-CN" altLang="en-US" b="1" dirty="0">
                <a:latin typeface="宋体" panose="02010600030101010101" pitchFamily="2" charset="-122"/>
                <a:ea typeface="宋体" panose="02010600030101010101" pitchFamily="2" charset="-122"/>
              </a:rPr>
              <a:t>且每个元素最高位不一样。</a:t>
            </a:r>
            <a:endParaRPr lang="en-US" altLang="zh-CN" b="1" dirty="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如何支持插入向量？</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1F5135A-C038-50EC-6ED2-C9AFDEF4485C}"/>
                  </a:ext>
                </a:extLst>
              </p14:cNvPr>
              <p14:cNvContentPartPr/>
              <p14:nvPr/>
            </p14:nvContentPartPr>
            <p14:xfrm>
              <a:off x="4660920" y="469800"/>
              <a:ext cx="7226640" cy="5632920"/>
            </p14:xfrm>
          </p:contentPart>
        </mc:Choice>
        <mc:Fallback>
          <p:pic>
            <p:nvPicPr>
              <p:cNvPr id="4" name="墨迹 3">
                <a:extLst>
                  <a:ext uri="{FF2B5EF4-FFF2-40B4-BE49-F238E27FC236}">
                    <a16:creationId xmlns:a16="http://schemas.microsoft.com/office/drawing/2014/main" id="{21F5135A-C038-50EC-6ED2-C9AFDEF4485C}"/>
                  </a:ext>
                </a:extLst>
              </p:cNvPr>
              <p:cNvPicPr/>
              <p:nvPr/>
            </p:nvPicPr>
            <p:blipFill>
              <a:blip r:embed="rId3"/>
              <a:stretch>
                <a:fillRect/>
              </a:stretch>
            </p:blipFill>
            <p:spPr>
              <a:xfrm>
                <a:off x="4651560" y="460440"/>
                <a:ext cx="7245360" cy="5651640"/>
              </a:xfrm>
              <a:prstGeom prst="rect">
                <a:avLst/>
              </a:prstGeom>
            </p:spPr>
          </p:pic>
        </mc:Fallback>
      </mc:AlternateContent>
    </p:spTree>
    <p:extLst>
      <p:ext uri="{BB962C8B-B14F-4D97-AF65-F5344CB8AC3E}">
        <p14:creationId xmlns:p14="http://schemas.microsoft.com/office/powerpoint/2010/main" val="11972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1B841-289A-5D40-A139-38BB0EF7DB8A}"/>
              </a:ext>
            </a:extLst>
          </p:cNvPr>
          <p:cNvSpPr>
            <a:spLocks noGrp="1"/>
          </p:cNvSpPr>
          <p:nvPr>
            <p:ph type="title"/>
          </p:nvPr>
        </p:nvSpPr>
        <p:spPr/>
        <p:txBody>
          <a:bodyPr/>
          <a:lstStyle/>
          <a:p>
            <a:r>
              <a:rPr lang="en-US" altLang="zh-CN" dirty="0"/>
              <a:t>Problem B</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894CFD-2FBB-D066-5061-CF8130BD072D}"/>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给你一个线性空间</a:t>
                </a:r>
                <a14:m>
                  <m:oMath xmlns:m="http://schemas.openxmlformats.org/officeDocument/2006/math">
                    <m:r>
                      <a:rPr lang="en-US" altLang="zh-CN" b="0" i="1" smtClean="0">
                        <a:latin typeface="Cambria Math" panose="02040503050406030204" pitchFamily="18" charset="0"/>
                        <a:ea typeface="宋体" panose="02010600030101010101" pitchFamily="2" charset="-122"/>
                      </a:rPr>
                      <m:t>𝑉</m:t>
                    </m:r>
                  </m:oMath>
                </a14:m>
                <a:r>
                  <a:rPr lang="zh-CN" altLang="en-US" dirty="0">
                    <a:latin typeface="宋体" panose="02010600030101010101" pitchFamily="2" charset="-122"/>
                    <a:ea typeface="宋体" panose="02010600030101010101" pitchFamily="2" charset="-122"/>
                  </a:rPr>
                  <a:t>，求</a:t>
                </a:r>
                <a:endParaRPr lang="en-US" altLang="zh-CN" dirty="0">
                  <a:latin typeface="宋体" panose="02010600030101010101" pitchFamily="2" charset="-122"/>
                  <a:ea typeface="宋体" panose="02010600030101010101" pitchFamily="2" charset="-122"/>
                </a:endParaRPr>
              </a:p>
              <a:p>
                <a14:m>
                  <m:oMath xmlns:m="http://schemas.openxmlformats.org/officeDocument/2006/math">
                    <m:func>
                      <m:funcPr>
                        <m:ctrlPr>
                          <a:rPr lang="en-US" altLang="zh-CN" b="0" i="1" smtClean="0">
                            <a:latin typeface="Cambria Math" panose="02040503050406030204" pitchFamily="18" charset="0"/>
                            <a:ea typeface="宋体" panose="02010600030101010101" pitchFamily="2" charset="-122"/>
                          </a:rPr>
                        </m:ctrlPr>
                      </m:funcPr>
                      <m:fName>
                        <m:limLow>
                          <m:limLowPr>
                            <m:ctrlPr>
                              <a:rPr lang="en-US" altLang="zh-CN" b="0" i="1" smtClean="0">
                                <a:latin typeface="Cambria Math" panose="02040503050406030204" pitchFamily="18" charset="0"/>
                                <a:ea typeface="宋体" panose="02010600030101010101" pitchFamily="2" charset="-122"/>
                              </a:rPr>
                            </m:ctrlPr>
                          </m:limLowPr>
                          <m:e>
                            <m:r>
                              <m:rPr>
                                <m:sty m:val="p"/>
                              </m:rPr>
                              <a:rPr lang="en-US" altLang="zh-CN" b="0" i="0" smtClean="0">
                                <a:latin typeface="Cambria Math" panose="02040503050406030204" pitchFamily="18" charset="0"/>
                                <a:ea typeface="宋体" panose="02010600030101010101" pitchFamily="2" charset="-122"/>
                              </a:rPr>
                              <m:t>max</m:t>
                            </m:r>
                          </m:e>
                          <m:lim>
                            <m:r>
                              <a:rPr lang="en-US" altLang="zh-CN" b="0" i="1" smtClean="0">
                                <a:latin typeface="Cambria Math" panose="02040503050406030204" pitchFamily="18" charset="0"/>
                                <a:ea typeface="宋体" panose="02010600030101010101" pitchFamily="2" charset="-122"/>
                              </a:rPr>
                              <m:t>𝑣</m:t>
                            </m:r>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𝑣</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𝑣</m:t>
                                </m:r>
                              </m:e>
                              <m:sub>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𝑉</m:t>
                            </m:r>
                          </m:lim>
                        </m:limLow>
                      </m:fName>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𝑣</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𝑣</m:t>
                            </m:r>
                          </m:e>
                          <m:sub>
                            <m:r>
                              <a:rPr lang="en-US" altLang="zh-CN" b="0" i="1" smtClean="0">
                                <a:latin typeface="Cambria Math" panose="02040503050406030204" pitchFamily="18" charset="0"/>
                                <a:ea typeface="宋体" panose="02010600030101010101" pitchFamily="2" charset="-122"/>
                              </a:rPr>
                              <m:t>2</m:t>
                            </m:r>
                          </m:sub>
                        </m:sSub>
                      </m:e>
                    </m:func>
                  </m:oMath>
                </a14:m>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6F894CFD-2FBB-D066-5061-CF8130BD072D}"/>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17293AB3-BCC3-6F17-F329-52B5A95E99A8}"/>
                  </a:ext>
                </a:extLst>
              </p14:cNvPr>
              <p14:cNvContentPartPr/>
              <p14:nvPr/>
            </p14:nvContentPartPr>
            <p14:xfrm>
              <a:off x="2101680" y="927000"/>
              <a:ext cx="6064920" cy="2908800"/>
            </p14:xfrm>
          </p:contentPart>
        </mc:Choice>
        <mc:Fallback>
          <p:pic>
            <p:nvPicPr>
              <p:cNvPr id="4" name="墨迹 3">
                <a:extLst>
                  <a:ext uri="{FF2B5EF4-FFF2-40B4-BE49-F238E27FC236}">
                    <a16:creationId xmlns:a16="http://schemas.microsoft.com/office/drawing/2014/main" id="{17293AB3-BCC3-6F17-F329-52B5A95E99A8}"/>
                  </a:ext>
                </a:extLst>
              </p:cNvPr>
              <p:cNvPicPr/>
              <p:nvPr/>
            </p:nvPicPr>
            <p:blipFill>
              <a:blip r:embed="rId4"/>
              <a:stretch>
                <a:fillRect/>
              </a:stretch>
            </p:blipFill>
            <p:spPr>
              <a:xfrm>
                <a:off x="2092320" y="917640"/>
                <a:ext cx="6083640" cy="2927520"/>
              </a:xfrm>
              <a:prstGeom prst="rect">
                <a:avLst/>
              </a:prstGeom>
            </p:spPr>
          </p:pic>
        </mc:Fallback>
      </mc:AlternateContent>
    </p:spTree>
    <p:extLst>
      <p:ext uri="{BB962C8B-B14F-4D97-AF65-F5344CB8AC3E}">
        <p14:creationId xmlns:p14="http://schemas.microsoft.com/office/powerpoint/2010/main" val="312443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1B841-289A-5D40-A139-38BB0EF7DB8A}"/>
              </a:ext>
            </a:extLst>
          </p:cNvPr>
          <p:cNvSpPr>
            <a:spLocks noGrp="1"/>
          </p:cNvSpPr>
          <p:nvPr>
            <p:ph type="title"/>
          </p:nvPr>
        </p:nvSpPr>
        <p:spPr/>
        <p:txBody>
          <a:bodyPr/>
          <a:lstStyle/>
          <a:p>
            <a:r>
              <a:rPr lang="en-US" altLang="zh-CN" dirty="0"/>
              <a:t>Problem B</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894CFD-2FBB-D066-5061-CF8130BD072D}"/>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先求出一组阶梯型的线性基，考虑枚举前一半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𝑣</m:t>
                        </m:r>
                      </m:e>
                      <m:sub>
                        <m:r>
                          <a:rPr lang="en-US" altLang="zh-CN" b="0" i="1" smtClean="0">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的构成，这里最多只是</a:t>
                </a:r>
                <a14:m>
                  <m:oMath xmlns:m="http://schemas.openxmlformats.org/officeDocument/2006/math">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2</m:t>
                        </m:r>
                      </m:e>
                      <m:sup>
                        <m:r>
                          <a:rPr lang="en-US" altLang="zh-CN" b="0" i="1" smtClean="0">
                            <a:latin typeface="Cambria Math" panose="02040503050406030204" pitchFamily="18" charset="0"/>
                            <a:ea typeface="宋体" panose="02010600030101010101" pitchFamily="2" charset="-122"/>
                          </a:rPr>
                          <m:t>20</m:t>
                        </m:r>
                      </m:sup>
                    </m:sSup>
                    <m:r>
                      <a:rPr lang="zh-CN" altLang="en-US" i="1">
                        <a:latin typeface="Cambria Math" panose="02040503050406030204" pitchFamily="18" charset="0"/>
                        <a:ea typeface="宋体" panose="02010600030101010101" pitchFamily="2" charset="-122"/>
                      </a:rPr>
                      <m:t>种</m:t>
                    </m:r>
                  </m:oMath>
                </a14:m>
                <a:r>
                  <a:rPr lang="zh-CN" altLang="en-US" b="0" dirty="0">
                    <a:latin typeface="宋体" panose="02010600030101010101" pitchFamily="2" charset="-122"/>
                    <a:ea typeface="宋体" panose="02010600030101010101" pitchFamily="2" charset="-122"/>
                  </a:rPr>
                  <a:t>情况。</a:t>
                </a:r>
                <a:endParaRPr lang="en-US" altLang="zh-CN" b="0"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固定了前一半之后后一半就可以按位贪心选取了。</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时间复杂度</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2</m:t>
                        </m:r>
                      </m:e>
                      <m:sup>
                        <m:r>
                          <a:rPr lang="en-US" altLang="zh-CN" b="0" i="1" smtClean="0">
                            <a:latin typeface="Cambria Math" panose="02040503050406030204" pitchFamily="18" charset="0"/>
                            <a:ea typeface="宋体" panose="02010600030101010101" pitchFamily="2" charset="-122"/>
                          </a:rPr>
                          <m:t>20</m:t>
                        </m:r>
                      </m:sup>
                    </m:sSup>
                    <m:r>
                      <a:rPr lang="en-US" altLang="zh-CN" b="0" i="1" smtClean="0">
                        <a:latin typeface="Cambria Math" panose="02040503050406030204" pitchFamily="18" charset="0"/>
                        <a:ea typeface="宋体" panose="02010600030101010101" pitchFamily="2" charset="-122"/>
                      </a:rPr>
                      <m:t>∗20)</m:t>
                    </m:r>
                  </m:oMath>
                </a14:m>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6F894CFD-2FBB-D066-5061-CF8130BD072D}"/>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03BB04BF-49F0-4AD9-3DCE-AD09AABD011E}"/>
                  </a:ext>
                </a:extLst>
              </p14:cNvPr>
              <p14:cNvContentPartPr/>
              <p14:nvPr/>
            </p14:nvContentPartPr>
            <p14:xfrm>
              <a:off x="2406600" y="139680"/>
              <a:ext cx="8401320" cy="6191640"/>
            </p14:xfrm>
          </p:contentPart>
        </mc:Choice>
        <mc:Fallback>
          <p:pic>
            <p:nvPicPr>
              <p:cNvPr id="4" name="墨迹 3">
                <a:extLst>
                  <a:ext uri="{FF2B5EF4-FFF2-40B4-BE49-F238E27FC236}">
                    <a16:creationId xmlns:a16="http://schemas.microsoft.com/office/drawing/2014/main" id="{03BB04BF-49F0-4AD9-3DCE-AD09AABD011E}"/>
                  </a:ext>
                </a:extLst>
              </p:cNvPr>
              <p:cNvPicPr/>
              <p:nvPr/>
            </p:nvPicPr>
            <p:blipFill>
              <a:blip r:embed="rId4"/>
              <a:stretch>
                <a:fillRect/>
              </a:stretch>
            </p:blipFill>
            <p:spPr>
              <a:xfrm>
                <a:off x="2397240" y="130320"/>
                <a:ext cx="8420040" cy="6210360"/>
              </a:xfrm>
              <a:prstGeom prst="rect">
                <a:avLst/>
              </a:prstGeom>
            </p:spPr>
          </p:pic>
        </mc:Fallback>
      </mc:AlternateContent>
    </p:spTree>
    <p:extLst>
      <p:ext uri="{BB962C8B-B14F-4D97-AF65-F5344CB8AC3E}">
        <p14:creationId xmlns:p14="http://schemas.microsoft.com/office/powerpoint/2010/main" val="359344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1691F-FBC9-EB57-7645-318AF5BBA889}"/>
              </a:ext>
            </a:extLst>
          </p:cNvPr>
          <p:cNvSpPr>
            <a:spLocks noGrp="1"/>
          </p:cNvSpPr>
          <p:nvPr>
            <p:ph type="title"/>
          </p:nvPr>
        </p:nvSpPr>
        <p:spPr/>
        <p:txBody>
          <a:bodyPr/>
          <a:lstStyle/>
          <a:p>
            <a:r>
              <a:rPr lang="en-US" altLang="zh-CN" dirty="0"/>
              <a:t>Problem C</a:t>
            </a:r>
            <a:endParaRPr lang="zh-CN" altLang="en-US" dirty="0"/>
          </a:p>
        </p:txBody>
      </p:sp>
      <p:pic>
        <p:nvPicPr>
          <p:cNvPr id="5" name="内容占位符 4">
            <a:extLst>
              <a:ext uri="{FF2B5EF4-FFF2-40B4-BE49-F238E27FC236}">
                <a16:creationId xmlns:a16="http://schemas.microsoft.com/office/drawing/2014/main" id="{FF0567E5-7306-9D8A-C88A-EA8EF033BB05}"/>
              </a:ext>
            </a:extLst>
          </p:cNvPr>
          <p:cNvPicPr>
            <a:picLocks noGrp="1" noChangeAspect="1"/>
          </p:cNvPicPr>
          <p:nvPr>
            <p:ph idx="1"/>
          </p:nvPr>
        </p:nvPicPr>
        <p:blipFill>
          <a:blip r:embed="rId2"/>
          <a:stretch>
            <a:fillRect/>
          </a:stretch>
        </p:blipFill>
        <p:spPr>
          <a:xfrm>
            <a:off x="814346" y="1552810"/>
            <a:ext cx="7552381" cy="1876190"/>
          </a:xfrm>
        </p:spPr>
      </p:pic>
    </p:spTree>
    <p:extLst>
      <p:ext uri="{BB962C8B-B14F-4D97-AF65-F5344CB8AC3E}">
        <p14:creationId xmlns:p14="http://schemas.microsoft.com/office/powerpoint/2010/main" val="206616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80B44-D1F1-49BA-CE41-EDA82879FEE5}"/>
              </a:ext>
            </a:extLst>
          </p:cNvPr>
          <p:cNvSpPr>
            <a:spLocks noGrp="1"/>
          </p:cNvSpPr>
          <p:nvPr>
            <p:ph type="title"/>
          </p:nvPr>
        </p:nvSpPr>
        <p:spPr/>
        <p:txBody>
          <a:bodyPr/>
          <a:lstStyle/>
          <a:p>
            <a:r>
              <a:rPr lang="en-US" altLang="zh-CN" dirty="0"/>
              <a:t>Problem 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D4BA753-2C49-06B3-01D6-E4129C91B24E}"/>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以下所有计算全部在模</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意义下进行。</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首先观察到在检查合法性的时候，我们可以只关心</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sub>
                    </m:sSub>
                  </m:oMath>
                </a14:m>
                <a:r>
                  <a:rPr lang="zh-CN" altLang="en-US" dirty="0">
                    <a:latin typeface="宋体" panose="02010600030101010101" pitchFamily="2" charset="-122"/>
                    <a:ea typeface="宋体" panose="02010600030101010101" pitchFamily="2" charset="-122"/>
                  </a:rPr>
                  <a:t>的值因为两个格子要么同时在查询矩形内要么都不在。</a:t>
                </a: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BD4BA753-2C49-06B3-01D6-E4129C91B24E}"/>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604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D73EC-96F8-A34C-9710-73D41BCA452A}"/>
              </a:ext>
            </a:extLst>
          </p:cNvPr>
          <p:cNvSpPr>
            <a:spLocks noGrp="1"/>
          </p:cNvSpPr>
          <p:nvPr>
            <p:ph type="title"/>
          </p:nvPr>
        </p:nvSpPr>
        <p:spPr/>
        <p:txBody>
          <a:bodyPr/>
          <a:lstStyle/>
          <a:p>
            <a:r>
              <a:rPr lang="en-US" altLang="zh-CN" dirty="0"/>
              <a:t>Problem 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6DAD4E5-DEB2-1AD5-3027-79F6AE050E8D}"/>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那么就可以考虑一种简化的问题：所有 </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&gt;</m:t>
                    </m:r>
                    <m:r>
                      <a:rPr lang="en-US" altLang="zh-CN" b="0" i="1" smtClean="0">
                        <a:latin typeface="Cambria Math" panose="02040503050406030204" pitchFamily="18" charset="0"/>
                        <a:ea typeface="宋体" panose="02010600030101010101" pitchFamily="2" charset="-122"/>
                      </a:rPr>
                      <m:t>𝑗</m:t>
                    </m:r>
                  </m:oMath>
                </a14:m>
                <a:r>
                  <a:rPr lang="zh-CN" altLang="en-US" dirty="0">
                    <a:latin typeface="宋体" panose="02010600030101010101" pitchFamily="2" charset="-122"/>
                    <a:ea typeface="宋体" panose="02010600030101010101" pitchFamily="2" charset="-122"/>
                  </a:rPr>
                  <a:t> 的</a:t>
                </a:r>
                <a14:m>
                  <m:oMath xmlns:m="http://schemas.openxmlformats.org/officeDocument/2006/math">
                    <m:sSub>
                      <m:sSubPr>
                        <m:ctrlPr>
                          <a:rPr lang="en-US" altLang="zh-CN" b="0" i="1" dirty="0" smtClean="0">
                            <a:latin typeface="Cambria Math" panose="02040503050406030204" pitchFamily="18" charset="0"/>
                            <a:ea typeface="宋体" panose="02010600030101010101" pitchFamily="2" charset="-122"/>
                          </a:rPr>
                        </m:ctrlPr>
                      </m:sSubPr>
                      <m:e>
                        <m:r>
                          <a:rPr lang="en-US" altLang="zh-CN" b="0" i="1" dirty="0" smtClean="0">
                            <a:latin typeface="Cambria Math" panose="02040503050406030204" pitchFamily="18" charset="0"/>
                            <a:ea typeface="宋体" panose="02010600030101010101" pitchFamily="2" charset="-122"/>
                          </a:rPr>
                          <m:t>𝑎</m:t>
                        </m:r>
                      </m:e>
                      <m:sub>
                        <m:r>
                          <a:rPr lang="en-US" altLang="zh-CN" b="0" i="1" dirty="0" smtClean="0">
                            <a:latin typeface="Cambria Math" panose="02040503050406030204" pitchFamily="18" charset="0"/>
                            <a:ea typeface="宋体" panose="02010600030101010101" pitchFamily="2" charset="-122"/>
                          </a:rPr>
                          <m:t>𝑖</m:t>
                        </m:r>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𝑗</m:t>
                        </m:r>
                      </m:sub>
                    </m:sSub>
                  </m:oMath>
                </a14:m>
                <a:r>
                  <a:rPr lang="zh-CN" altLang="en-US" dirty="0">
                    <a:latin typeface="宋体" panose="02010600030101010101" pitchFamily="2" charset="-122"/>
                    <a:ea typeface="宋体" panose="02010600030101010101" pitchFamily="2" charset="-122"/>
                  </a:rPr>
                  <a:t>都为</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0</m:t>
                    </m:r>
                  </m:oMath>
                </a14:m>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可以发现在这种简化的情况下如果确定了所有对角线上的值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𝑖</m:t>
                        </m:r>
                      </m:sub>
                    </m:sSub>
                  </m:oMath>
                </a14:m>
                <a:r>
                  <a:rPr lang="zh-CN" altLang="en-US" dirty="0">
                    <a:latin typeface="宋体" panose="02010600030101010101" pitchFamily="2" charset="-122"/>
                    <a:ea typeface="宋体" panose="02010600030101010101" pitchFamily="2" charset="-122"/>
                  </a:rPr>
                  <a:t>，有：</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考虑所有 </a:t>
                </a:r>
                <a:r>
                  <a:rPr lang="en-US" altLang="zh-CN" dirty="0">
                    <a:latin typeface="宋体" panose="02010600030101010101" pitchFamily="2" charset="-122"/>
                    <a:ea typeface="宋体" panose="02010600030101010101" pitchFamily="2" charset="-122"/>
                  </a:rPr>
                  <a:t>2*2 </a:t>
                </a:r>
                <a:r>
                  <a:rPr lang="zh-CN" altLang="en-US" dirty="0">
                    <a:latin typeface="宋体" panose="02010600030101010101" pitchFamily="2" charset="-122"/>
                    <a:ea typeface="宋体" panose="02010600030101010101" pitchFamily="2" charset="-122"/>
                  </a:rPr>
                  <a:t>的矩形：</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𝑖</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+1</m:t>
                        </m:r>
                      </m:sub>
                    </m:sSub>
                  </m:oMath>
                </a14:m>
                <a:endParaRPr lang="en-US" altLang="zh-CN" b="0"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再考虑所有 </a:t>
                </a:r>
                <a:r>
                  <a:rPr lang="en-US" altLang="zh-CN" dirty="0">
                    <a:latin typeface="宋体" panose="02010600030101010101" pitchFamily="2" charset="-122"/>
                    <a:ea typeface="宋体" panose="02010600030101010101" pitchFamily="2" charset="-122"/>
                  </a:rPr>
                  <a:t>3*3 </a:t>
                </a:r>
                <a:r>
                  <a:rPr lang="zh-CN" altLang="en-US" dirty="0">
                    <a:latin typeface="宋体" panose="02010600030101010101" pitchFamily="2" charset="-122"/>
                    <a:ea typeface="宋体" panose="02010600030101010101" pitchFamily="2" charset="-122"/>
                  </a:rPr>
                  <a:t>的矩形：</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+1</m:t>
                        </m:r>
                      </m:sub>
                    </m:sSub>
                  </m:oMath>
                </a14:m>
                <a:endParaRPr lang="en-US" altLang="zh-CN" b="0"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再考虑更大的矩形</a:t>
                </a:r>
                <a14:m>
                  <m:oMath xmlns:m="http://schemas.openxmlformats.org/officeDocument/2006/math">
                    <m:r>
                      <a:rPr lang="en-US" altLang="zh-CN" b="0" i="1" smtClean="0">
                        <a:latin typeface="Cambria Math" panose="02040503050406030204" pitchFamily="18" charset="0"/>
                        <a:ea typeface="宋体" panose="02010600030101010101" pitchFamily="2" charset="-122"/>
                      </a:rPr>
                      <m:t> </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𝑘</m:t>
                        </m:r>
                      </m:sub>
                    </m:sSub>
                    <m:r>
                      <a:rPr lang="en-US" altLang="zh-CN" b="0" i="1" smtClean="0">
                        <a:latin typeface="Cambria Math" panose="02040503050406030204" pitchFamily="18" charset="0"/>
                        <a:ea typeface="宋体" panose="02010600030101010101" pitchFamily="2" charset="-122"/>
                      </a:rPr>
                      <m:t>=0,</m:t>
                    </m:r>
                    <m:r>
                      <a:rPr lang="en-US" altLang="zh-CN" b="0"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≥3.</m:t>
                    </m:r>
                  </m:oMath>
                </a14:m>
                <a:endParaRPr lang="en-US" altLang="zh-CN" b="0"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86DAD4E5-DEB2-1AD5-3027-79F6AE050E8D}"/>
                  </a:ext>
                </a:extLst>
              </p:cNvPr>
              <p:cNvSpPr>
                <a:spLocks noGrp="1" noRot="1" noChangeAspect="1" noMove="1" noResize="1" noEditPoints="1" noAdjustHandles="1" noChangeArrowheads="1" noChangeShapeType="1" noTextEdit="1"/>
              </p:cNvSpPr>
              <p:nvPr>
                <p:ph idx="1"/>
              </p:nvPr>
            </p:nvSpPr>
            <p:spPr>
              <a:blipFill>
                <a:blip r:embed="rId2"/>
                <a:stretch>
                  <a:fillRect l="-142" t="-1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5518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D74F5-8939-84A8-6FA7-A99BAFF66BDE}"/>
              </a:ext>
            </a:extLst>
          </p:cNvPr>
          <p:cNvSpPr>
            <a:spLocks noGrp="1"/>
          </p:cNvSpPr>
          <p:nvPr>
            <p:ph type="title"/>
          </p:nvPr>
        </p:nvSpPr>
        <p:spPr/>
        <p:txBody>
          <a:bodyPr/>
          <a:lstStyle/>
          <a:p>
            <a:r>
              <a:rPr lang="en-US" altLang="zh-CN" dirty="0"/>
              <a:t>Problem 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A52933-6E4F-18F4-BA37-E0D0F44E2EFC}"/>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即我们唯一确定了一种填法，注意到所有的限制最多只会考虑到相邻两个 </a:t>
                </a:r>
                <a14:m>
                  <m:oMath xmlns:m="http://schemas.openxmlformats.org/officeDocument/2006/math">
                    <m:r>
                      <a:rPr lang="en-US" altLang="zh-CN" b="0" i="1" smtClean="0">
                        <a:latin typeface="Cambria Math" panose="02040503050406030204" pitchFamily="18" charset="0"/>
                        <a:ea typeface="宋体" panose="02010600030101010101" pitchFamily="2" charset="-122"/>
                      </a:rPr>
                      <m:t>𝑥</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的元素，考虑对 </a:t>
                </a:r>
                <a14:m>
                  <m:oMath xmlns:m="http://schemas.openxmlformats.org/officeDocument/2006/math">
                    <m:r>
                      <a:rPr lang="en-US" altLang="zh-CN" b="0" i="1" smtClean="0">
                        <a:latin typeface="Cambria Math" panose="02040503050406030204" pitchFamily="18" charset="0"/>
                        <a:ea typeface="宋体" panose="02010600030101010101" pitchFamily="2" charset="-122"/>
                      </a:rPr>
                      <m:t>𝑥</m:t>
                    </m:r>
                  </m:oMath>
                </a14:m>
                <a:r>
                  <a:rPr lang="zh-CN" altLang="en-US" dirty="0">
                    <a:latin typeface="宋体" panose="02010600030101010101" pitchFamily="2" charset="-122"/>
                    <a:ea typeface="宋体" panose="02010600030101010101" pitchFamily="2" charset="-122"/>
                  </a:rPr>
                  <a:t> 顺序</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dp</a:t>
                </a:r>
                <a:r>
                  <a:rPr lang="en-US" altLang="zh-CN" dirty="0">
                    <a:latin typeface="宋体" panose="02010600030101010101" pitchFamily="2" charset="-122"/>
                    <a:ea typeface="宋体" panose="02010600030101010101" pitchFamily="2" charset="-122"/>
                  </a:rPr>
                  <a:t>:</a:t>
                </a: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𝑑𝑝</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𝑓</m:t>
                    </m:r>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表示填到</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𝑖</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𝑓</m:t>
                    </m:r>
                  </m:oMath>
                </a14:m>
                <a:r>
                  <a:rPr lang="zh-CN" altLang="en-US" dirty="0">
                    <a:latin typeface="宋体" panose="02010600030101010101" pitchFamily="2" charset="-122"/>
                    <a:ea typeface="宋体" panose="02010600030101010101" pitchFamily="2" charset="-122"/>
                  </a:rPr>
                  <a:t>的方案数，讨论限制是否被满足转移即可。</a:t>
                </a:r>
              </a:p>
            </p:txBody>
          </p:sp>
        </mc:Choice>
        <mc:Fallback xmlns="">
          <p:sp>
            <p:nvSpPr>
              <p:cNvPr id="3" name="内容占位符 2">
                <a:extLst>
                  <a:ext uri="{FF2B5EF4-FFF2-40B4-BE49-F238E27FC236}">
                    <a16:creationId xmlns:a16="http://schemas.microsoft.com/office/drawing/2014/main" id="{C2A52933-6E4F-18F4-BA37-E0D0F44E2EFC}"/>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0159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DE950-5F71-E3BD-0700-94D70749EFE1}"/>
              </a:ext>
            </a:extLst>
          </p:cNvPr>
          <p:cNvSpPr>
            <a:spLocks noGrp="1"/>
          </p:cNvSpPr>
          <p:nvPr>
            <p:ph type="title"/>
          </p:nvPr>
        </p:nvSpPr>
        <p:spPr/>
        <p:txBody>
          <a:bodyPr/>
          <a:lstStyle/>
          <a:p>
            <a:r>
              <a:rPr lang="en-US" altLang="zh-CN" dirty="0"/>
              <a:t>Problem A</a:t>
            </a:r>
            <a:br>
              <a:rPr lang="zh-CN" altLang="en-US" b="1" i="0" dirty="0">
                <a:effectLst/>
                <a:latin typeface="Lato" panose="020F0502020204030203" pitchFamily="34" charset="0"/>
              </a:rPr>
            </a:br>
            <a:endParaRPr lang="zh-CN" altLang="en-US" dirty="0"/>
          </a:p>
        </p:txBody>
      </p:sp>
      <p:sp>
        <p:nvSpPr>
          <p:cNvPr id="3" name="内容占位符 2">
            <a:extLst>
              <a:ext uri="{FF2B5EF4-FFF2-40B4-BE49-F238E27FC236}">
                <a16:creationId xmlns:a16="http://schemas.microsoft.com/office/drawing/2014/main" id="{2B7936D3-CA4F-6C2C-A46D-FDD873CCB3FA}"/>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DDBAA9AB-C6BF-0A89-1229-5387F059B3A3}"/>
              </a:ext>
            </a:extLst>
          </p:cNvPr>
          <p:cNvPicPr>
            <a:picLocks noChangeAspect="1"/>
          </p:cNvPicPr>
          <p:nvPr/>
        </p:nvPicPr>
        <p:blipFill>
          <a:blip r:embed="rId2"/>
          <a:stretch>
            <a:fillRect/>
          </a:stretch>
        </p:blipFill>
        <p:spPr>
          <a:xfrm>
            <a:off x="578722" y="2160589"/>
            <a:ext cx="9260845" cy="2285905"/>
          </a:xfrm>
          <a:prstGeom prst="rect">
            <a:avLst/>
          </a:prstGeom>
        </p:spPr>
      </p:pic>
    </p:spTree>
    <p:extLst>
      <p:ext uri="{BB962C8B-B14F-4D97-AF65-F5344CB8AC3E}">
        <p14:creationId xmlns:p14="http://schemas.microsoft.com/office/powerpoint/2010/main" val="3798527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AA0BC-1BE0-4F2C-806A-CA56241A6645}"/>
              </a:ext>
            </a:extLst>
          </p:cNvPr>
          <p:cNvSpPr>
            <a:spLocks noGrp="1"/>
          </p:cNvSpPr>
          <p:nvPr>
            <p:ph type="title"/>
          </p:nvPr>
        </p:nvSpPr>
        <p:spPr/>
        <p:txBody>
          <a:bodyPr/>
          <a:lstStyle/>
          <a:p>
            <a:r>
              <a:rPr lang="en-US" altLang="zh-CN" dirty="0"/>
              <a:t>Problem 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6DD37B-944A-8783-D3E0-4CADD99497F4}"/>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对于一般的问题，我们注意到</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如果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sub>
                    </m:sSub>
                  </m:oMath>
                </a14:m>
                <a:r>
                  <a:rPr lang="zh-CN" altLang="en-US" dirty="0">
                    <a:latin typeface="宋体" panose="02010600030101010101" pitchFamily="2" charset="-122"/>
                    <a:ea typeface="宋体" panose="02010600030101010101" pitchFamily="2" charset="-122"/>
                  </a:rPr>
                  <a:t> 和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𝑖</m:t>
                        </m:r>
                      </m:sub>
                    </m:sSub>
                  </m:oMath>
                </a14:m>
                <a:r>
                  <a:rPr lang="zh-CN" altLang="en-US" dirty="0">
                    <a:latin typeface="宋体" panose="02010600030101010101" pitchFamily="2" charset="-122"/>
                    <a:ea typeface="宋体" panose="02010600030101010101" pitchFamily="2" charset="-122"/>
                  </a:rPr>
                  <a:t> 两个都被限制，可以把两个限制求和放到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𝑎</m:t>
                        </m:r>
                      </m:e>
                      <m:sub>
                        <m: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𝑗</m:t>
                        </m:r>
                      </m:sub>
                    </m:sSub>
                  </m:oMath>
                </a14:m>
                <a:r>
                  <a:rPr lang="zh-CN" altLang="en-US"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如果两个其中之一被限制，可以假定限制为 </a:t>
                </a:r>
                <a:r>
                  <a:rPr lang="en-US" altLang="zh-CN" dirty="0">
                    <a:latin typeface="宋体" panose="02010600030101010101" pitchFamily="2" charset="-122"/>
                    <a:ea typeface="宋体" panose="02010600030101010101" pitchFamily="2" charset="-122"/>
                  </a:rPr>
                  <a:t>0 </a:t>
                </a:r>
                <a:r>
                  <a:rPr lang="zh-CN" altLang="en-US" dirty="0">
                    <a:latin typeface="宋体" panose="02010600030101010101" pitchFamily="2" charset="-122"/>
                    <a:ea typeface="宋体" panose="02010600030101010101" pitchFamily="2" charset="-122"/>
                  </a:rPr>
                  <a:t>并让 </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sub>
                    </m:sSub>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变成自由元</a:t>
                </a: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如果两个都没有被限制，将最终答案乘以</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即可。</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时间复杂度</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m:t>
                    </m:r>
                  </m:oMath>
                </a14:m>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456DD37B-944A-8783-D3E0-4CADD99497F4}"/>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589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68539-4175-381D-197C-ED752B126F24}"/>
              </a:ext>
            </a:extLst>
          </p:cNvPr>
          <p:cNvSpPr>
            <a:spLocks noGrp="1"/>
          </p:cNvSpPr>
          <p:nvPr>
            <p:ph type="title"/>
          </p:nvPr>
        </p:nvSpPr>
        <p:spPr/>
        <p:txBody>
          <a:bodyPr/>
          <a:lstStyle/>
          <a:p>
            <a:r>
              <a:rPr lang="en-US" altLang="zh-CN" dirty="0"/>
              <a:t>Problem D</a:t>
            </a:r>
            <a:endParaRPr lang="zh-CN" altLang="en-US" dirty="0"/>
          </a:p>
        </p:txBody>
      </p:sp>
      <p:pic>
        <p:nvPicPr>
          <p:cNvPr id="7" name="内容占位符 6">
            <a:extLst>
              <a:ext uri="{FF2B5EF4-FFF2-40B4-BE49-F238E27FC236}">
                <a16:creationId xmlns:a16="http://schemas.microsoft.com/office/drawing/2014/main" id="{3B2B68C6-8121-6C57-2E72-EB31A6DBEE2B}"/>
              </a:ext>
            </a:extLst>
          </p:cNvPr>
          <p:cNvPicPr>
            <a:picLocks noGrp="1" noChangeAspect="1"/>
          </p:cNvPicPr>
          <p:nvPr>
            <p:ph idx="1"/>
          </p:nvPr>
        </p:nvPicPr>
        <p:blipFill>
          <a:blip r:embed="rId2"/>
          <a:stretch>
            <a:fillRect/>
          </a:stretch>
        </p:blipFill>
        <p:spPr>
          <a:xfrm>
            <a:off x="842918" y="1434142"/>
            <a:ext cx="7495238" cy="1838095"/>
          </a:xfrm>
        </p:spPr>
      </p:pic>
    </p:spTree>
    <p:extLst>
      <p:ext uri="{BB962C8B-B14F-4D97-AF65-F5344CB8AC3E}">
        <p14:creationId xmlns:p14="http://schemas.microsoft.com/office/powerpoint/2010/main" val="828440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39C17-AEB5-6634-6252-5F373B46C4CF}"/>
              </a:ext>
            </a:extLst>
          </p:cNvPr>
          <p:cNvSpPr>
            <a:spLocks noGrp="1"/>
          </p:cNvSpPr>
          <p:nvPr>
            <p:ph type="title"/>
          </p:nvPr>
        </p:nvSpPr>
        <p:spPr/>
        <p:txBody>
          <a:bodyPr/>
          <a:lstStyle/>
          <a:p>
            <a:r>
              <a:rPr lang="en-US" altLang="zh-CN" dirty="0"/>
              <a:t>Problem 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D385810-D0F7-E547-26E7-2CB5926B21D7}"/>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可以发现每个原子能到的位置一定构成一个区间，所以我们只需要求出每个原子最左边能到哪里和最右边能到哪里即可。</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我们先考虑左边，对于一个原子来说，不难发现左边的原子如果是从大到小排列的，那对它来说就是最优的，但是由于限制并不一定能做到最优情况。</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考虑先把这个原子</a:t>
                </a:r>
                <a14:m>
                  <m:oMath xmlns:m="http://schemas.openxmlformats.org/officeDocument/2006/math">
                    <m:r>
                      <a:rPr lang="en-US" altLang="zh-CN" b="0" i="0"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𝑖</m:t>
                    </m:r>
                  </m:oMath>
                </a14:m>
                <a:r>
                  <a:rPr lang="zh-CN" altLang="en-US" dirty="0">
                    <a:latin typeface="宋体" panose="02010600030101010101" pitchFamily="2" charset="-122"/>
                    <a:ea typeface="宋体" panose="02010600030101010101" pitchFamily="2" charset="-122"/>
                  </a:rPr>
                  <a:t> 左边的原子按照如下的贪心策略进行排列：从左至右依次确定每个原子的插入位置，在到 </a:t>
                </a:r>
                <a14:m>
                  <m:oMath xmlns:m="http://schemas.openxmlformats.org/officeDocument/2006/math">
                    <m:r>
                      <a:rPr lang="en-US" altLang="zh-CN" b="0" i="1" smtClean="0">
                        <a:latin typeface="Cambria Math" panose="02040503050406030204" pitchFamily="18" charset="0"/>
                        <a:ea typeface="宋体" panose="02010600030101010101" pitchFamily="2" charset="-122"/>
                      </a:rPr>
                      <m:t>𝑗</m:t>
                    </m:r>
                  </m:oMath>
                </a14:m>
                <a:r>
                  <a:rPr lang="zh-CN" altLang="en-US" dirty="0">
                    <a:latin typeface="宋体" panose="02010600030101010101" pitchFamily="2" charset="-122"/>
                    <a:ea typeface="宋体" panose="02010600030101010101" pitchFamily="2" charset="-122"/>
                  </a:rPr>
                  <a:t> 原子的时候</a:t>
                </a:r>
                <a14:m>
                  <m:oMath xmlns:m="http://schemas.openxmlformats.org/officeDocument/2006/math">
                    <m:r>
                      <a:rPr lang="en-US" altLang="zh-CN" i="1" dirty="0" smtClean="0">
                        <a:latin typeface="Cambria Math" panose="02040503050406030204" pitchFamily="18" charset="0"/>
                        <a:ea typeface="宋体" panose="02010600030101010101" pitchFamily="2" charset="-122"/>
                      </a:rPr>
                      <m:t>1…</m:t>
                    </m:r>
                    <m:r>
                      <a:rPr lang="en-US" altLang="zh-CN" i="1" dirty="0" smtClean="0">
                        <a:latin typeface="Cambria Math" panose="02040503050406030204" pitchFamily="18" charset="0"/>
                        <a:ea typeface="宋体" panose="02010600030101010101" pitchFamily="2" charset="-122"/>
                      </a:rPr>
                      <m:t>𝑗</m:t>
                    </m:r>
                    <m:r>
                      <a:rPr lang="en-US" altLang="zh-CN" i="1"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已经是最优排列了，不断的把 </a:t>
                </a:r>
                <a14:m>
                  <m:oMath xmlns:m="http://schemas.openxmlformats.org/officeDocument/2006/math">
                    <m:r>
                      <a:rPr lang="en-US" altLang="zh-CN" b="0" i="1" smtClean="0">
                        <a:latin typeface="Cambria Math" panose="02040503050406030204" pitchFamily="18" charset="0"/>
                        <a:ea typeface="宋体" panose="02010600030101010101" pitchFamily="2" charset="-122"/>
                      </a:rPr>
                      <m:t>𝑗</m:t>
                    </m:r>
                  </m:oMath>
                </a14:m>
                <a:r>
                  <a:rPr lang="zh-CN" altLang="en-US" dirty="0">
                    <a:latin typeface="宋体" panose="02010600030101010101" pitchFamily="2" charset="-122"/>
                    <a:ea typeface="宋体" panose="02010600030101010101" pitchFamily="2" charset="-122"/>
                  </a:rPr>
                  <a:t> 往左移动，如果左边的原子已经比它大了或者被卡住了就停止。</a:t>
                </a:r>
              </a:p>
            </p:txBody>
          </p:sp>
        </mc:Choice>
        <mc:Fallback xmlns="">
          <p:sp>
            <p:nvSpPr>
              <p:cNvPr id="3" name="内容占位符 2">
                <a:extLst>
                  <a:ext uri="{FF2B5EF4-FFF2-40B4-BE49-F238E27FC236}">
                    <a16:creationId xmlns:a16="http://schemas.microsoft.com/office/drawing/2014/main" id="{BD385810-D0F7-E547-26E7-2CB5926B21D7}"/>
                  </a:ext>
                </a:extLst>
              </p:cNvPr>
              <p:cNvSpPr>
                <a:spLocks noGrp="1" noRot="1" noChangeAspect="1" noMove="1" noResize="1" noEditPoints="1" noAdjustHandles="1" noChangeArrowheads="1" noChangeShapeType="1" noTextEdit="1"/>
              </p:cNvSpPr>
              <p:nvPr>
                <p:ph idx="1"/>
              </p:nvPr>
            </p:nvSpPr>
            <p:spPr>
              <a:blipFill>
                <a:blip r:embed="rId2"/>
                <a:stretch>
                  <a:fillRect l="-142" t="-785" r="-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3480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4656C-B717-7B2E-3DC7-FAF2B67448FF}"/>
              </a:ext>
            </a:extLst>
          </p:cNvPr>
          <p:cNvSpPr>
            <a:spLocks noGrp="1"/>
          </p:cNvSpPr>
          <p:nvPr>
            <p:ph type="title"/>
          </p:nvPr>
        </p:nvSpPr>
        <p:spPr/>
        <p:txBody>
          <a:bodyPr/>
          <a:lstStyle/>
          <a:p>
            <a:r>
              <a:rPr lang="en-US" altLang="zh-CN" dirty="0"/>
              <a:t>Problem 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1DAE54-1EC1-5BFE-8EAF-DB242162CABC}"/>
                  </a:ext>
                </a:extLst>
              </p:cNvPr>
              <p:cNvSpPr>
                <a:spLocks noGrp="1"/>
              </p:cNvSpPr>
              <p:nvPr>
                <p:ph idx="1"/>
              </p:nvPr>
            </p:nvSpPr>
            <p:spPr/>
            <p:txBody>
              <a:bodyPr/>
              <a:lstStyle/>
              <a:p>
                <a14:m>
                  <m:oMath xmlns:m="http://schemas.openxmlformats.org/officeDocument/2006/math">
                    <m:r>
                      <a:rPr lang="en-US" altLang="zh-CN" i="1" dirty="0" smtClean="0">
                        <a:latin typeface="Cambria Math" panose="02040503050406030204" pitchFamily="18" charset="0"/>
                        <a:ea typeface="宋体" panose="02010600030101010101" pitchFamily="2" charset="-122"/>
                      </a:rPr>
                      <m:t>𝑁</m:t>
                    </m:r>
                    <m:r>
                      <a:rPr lang="en-US" altLang="zh-CN" i="1" dirty="0" smtClean="0">
                        <a:latin typeface="Cambria Math" panose="02040503050406030204" pitchFamily="18" charset="0"/>
                        <a:ea typeface="宋体" panose="02010600030101010101" pitchFamily="2" charset="-122"/>
                      </a:rPr>
                      <m:t>=7,</m:t>
                    </m:r>
                    <m:r>
                      <a:rPr lang="en-US" altLang="zh-CN" i="1" dirty="0" smtClean="0">
                        <a:latin typeface="Cambria Math" panose="02040503050406030204" pitchFamily="18" charset="0"/>
                        <a:ea typeface="宋体" panose="02010600030101010101" pitchFamily="2" charset="-122"/>
                      </a:rPr>
                      <m:t>𝐾</m:t>
                    </m:r>
                    <m:r>
                      <a:rPr lang="en-US" altLang="zh-CN" i="1" dirty="0" smtClean="0">
                        <a:latin typeface="Cambria Math" panose="02040503050406030204" pitchFamily="18" charset="0"/>
                        <a:ea typeface="宋体" panose="02010600030101010101" pitchFamily="2" charset="-122"/>
                      </a:rPr>
                      <m:t>=9</m:t>
                    </m:r>
                  </m:oMath>
                </a14:m>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1 5 3 2 7 4 6</a:t>
                </a:r>
              </a:p>
              <a:p>
                <a:r>
                  <a:rPr lang="en-US" altLang="zh-CN" dirty="0">
                    <a:latin typeface="宋体" panose="02010600030101010101" pitchFamily="2" charset="-122"/>
                    <a:ea typeface="宋体" panose="02010600030101010101" pitchFamily="2" charset="-122"/>
                  </a:rPr>
                  <a:t>5 1 3 2 7 4 6</a:t>
                </a:r>
              </a:p>
              <a:p>
                <a:r>
                  <a:rPr lang="en-US" altLang="zh-CN" dirty="0">
                    <a:latin typeface="宋体" panose="02010600030101010101" pitchFamily="2" charset="-122"/>
                    <a:ea typeface="宋体" panose="02010600030101010101" pitchFamily="2" charset="-122"/>
                  </a:rPr>
                  <a:t>5 3 1 2 7 4 6</a:t>
                </a:r>
              </a:p>
              <a:p>
                <a:r>
                  <a:rPr lang="en-US" altLang="zh-CN" dirty="0">
                    <a:latin typeface="宋体" panose="02010600030101010101" pitchFamily="2" charset="-122"/>
                    <a:ea typeface="宋体" panose="02010600030101010101" pitchFamily="2" charset="-122"/>
                  </a:rPr>
                  <a:t>5 3 2 1 7 4 6</a:t>
                </a:r>
              </a:p>
              <a:p>
                <a:r>
                  <a:rPr lang="en-US" altLang="zh-CN" dirty="0">
                    <a:latin typeface="宋体" panose="02010600030101010101" pitchFamily="2" charset="-122"/>
                    <a:ea typeface="宋体" panose="02010600030101010101" pitchFamily="2" charset="-122"/>
                  </a:rPr>
                  <a:t>5 3 7 2 1 4 6</a:t>
                </a:r>
              </a:p>
              <a:p>
                <a:r>
                  <a:rPr lang="en-US" altLang="zh-CN" dirty="0">
                    <a:latin typeface="宋体" panose="02010600030101010101" pitchFamily="2" charset="-122"/>
                    <a:ea typeface="宋体" panose="02010600030101010101" pitchFamily="2" charset="-122"/>
                  </a:rPr>
                  <a:t>5 3 7 4 2 1 6</a:t>
                </a:r>
              </a:p>
              <a:p>
                <a:r>
                  <a:rPr lang="en-US" altLang="zh-CN" dirty="0">
                    <a:latin typeface="宋体" panose="02010600030101010101" pitchFamily="2" charset="-122"/>
                    <a:ea typeface="宋体" panose="02010600030101010101" pitchFamily="2" charset="-122"/>
                  </a:rPr>
                  <a:t>5 3 7 4 6 2 1</a:t>
                </a:r>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2C1DAE54-1EC1-5BFE-8EAF-DB242162CABC}"/>
                  </a:ext>
                </a:extLst>
              </p:cNvPr>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8299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606B8-0819-C63E-5B2F-C1B577B1BB61}"/>
              </a:ext>
            </a:extLst>
          </p:cNvPr>
          <p:cNvSpPr>
            <a:spLocks noGrp="1"/>
          </p:cNvSpPr>
          <p:nvPr>
            <p:ph type="title"/>
          </p:nvPr>
        </p:nvSpPr>
        <p:spPr/>
        <p:txBody>
          <a:bodyPr/>
          <a:lstStyle/>
          <a:p>
            <a:r>
              <a:rPr lang="en-US" altLang="zh-CN" dirty="0"/>
              <a:t>Problem D</a:t>
            </a:r>
            <a:endParaRPr lang="zh-CN" altLang="en-US" dirty="0"/>
          </a:p>
        </p:txBody>
      </p:sp>
      <p:sp>
        <p:nvSpPr>
          <p:cNvPr id="3" name="内容占位符 2">
            <a:extLst>
              <a:ext uri="{FF2B5EF4-FFF2-40B4-BE49-F238E27FC236}">
                <a16:creationId xmlns:a16="http://schemas.microsoft.com/office/drawing/2014/main" id="{786568E1-5052-64B9-E1D1-B4E63CEA8509}"/>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考虑怎么高效的进行这个操作：如果在插入的时候一个原子左边比它小，但是被卡住了，那么我们可以把原子左边的所有质量比它小的都刷成它的质量，容易发现这样并不会影响正确性，同时能够保证左边的序列是单调递减的。具体实现离散化之后使用线段树区间刷 </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，区间求和即可。</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31380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606B8-0819-C63E-5B2F-C1B577B1BB61}"/>
              </a:ext>
            </a:extLst>
          </p:cNvPr>
          <p:cNvSpPr>
            <a:spLocks noGrp="1"/>
          </p:cNvSpPr>
          <p:nvPr>
            <p:ph type="title"/>
          </p:nvPr>
        </p:nvSpPr>
        <p:spPr/>
        <p:txBody>
          <a:bodyPr/>
          <a:lstStyle/>
          <a:p>
            <a:r>
              <a:rPr lang="en-US" altLang="zh-CN" dirty="0"/>
              <a:t>Problem 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6568E1-5052-64B9-E1D1-B4E63CEA8509}"/>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考虑怎么高效的进行这个操作：如果在插入的时候一个原子左边比它小，但是被卡住了，那么我们可以把原子左边的所有质量比它小的都刷成它的质量，容易发现这样并不会影响正确性，同时能够保证左边的序列是单调递减的。具体实现离散化之后使用线段树区间刷 </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，区间求和即可。</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原子右边的问题是等价的，将序列反序再做一遍即可。</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贪心的正确性？其实已经在维护操作的时候证明了！</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时间复杂度</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𝑛</m:t>
                    </m:r>
                    <m:func>
                      <m:funcPr>
                        <m:ctrlPr>
                          <a:rPr lang="en-US" altLang="zh-CN" b="0" i="1" smtClean="0">
                            <a:latin typeface="Cambria Math" panose="02040503050406030204" pitchFamily="18" charset="0"/>
                            <a:ea typeface="宋体" panose="02010600030101010101" pitchFamily="2" charset="-122"/>
                          </a:rPr>
                        </m:ctrlPr>
                      </m:funcPr>
                      <m:fName>
                        <m:r>
                          <m:rPr>
                            <m:sty m:val="p"/>
                          </m:rPr>
                          <a:rPr lang="en-US" altLang="zh-CN" b="0" i="0" smtClean="0">
                            <a:latin typeface="Cambria Math" panose="02040503050406030204" pitchFamily="18" charset="0"/>
                            <a:ea typeface="宋体" panose="02010600030101010101" pitchFamily="2" charset="-122"/>
                          </a:rPr>
                          <m:t>log</m:t>
                        </m:r>
                      </m:fName>
                      <m:e>
                        <m:r>
                          <a:rPr lang="en-US" altLang="zh-CN" b="0" i="1" smtClean="0">
                            <a:latin typeface="Cambria Math" panose="02040503050406030204" pitchFamily="18" charset="0"/>
                            <a:ea typeface="宋体" panose="02010600030101010101" pitchFamily="2" charset="-122"/>
                          </a:rPr>
                          <m:t>𝑛</m:t>
                        </m:r>
                      </m:e>
                    </m:func>
                    <m:r>
                      <a:rPr lang="en-US" altLang="zh-CN" b="0" i="1" smtClean="0">
                        <a:latin typeface="Cambria Math" panose="02040503050406030204" pitchFamily="18" charset="0"/>
                        <a:ea typeface="宋体" panose="02010600030101010101" pitchFamily="2" charset="-122"/>
                      </a:rPr>
                      <m:t>)</m:t>
                    </m:r>
                  </m:oMath>
                </a14:m>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786568E1-5052-64B9-E1D1-B4E63CEA8509}"/>
                  </a:ext>
                </a:extLst>
              </p:cNvPr>
              <p:cNvSpPr>
                <a:spLocks noGrp="1" noRot="1" noChangeAspect="1" noMove="1" noResize="1" noEditPoints="1" noAdjustHandles="1" noChangeArrowheads="1" noChangeShapeType="1" noTextEdit="1"/>
              </p:cNvSpPr>
              <p:nvPr>
                <p:ph idx="1"/>
              </p:nvPr>
            </p:nvSpPr>
            <p:spPr>
              <a:blipFill>
                <a:blip r:embed="rId2"/>
                <a:stretch>
                  <a:fillRect l="-142" t="-785"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4442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30782-0B5C-813D-19FA-5AB859A17073}"/>
              </a:ext>
            </a:extLst>
          </p:cNvPr>
          <p:cNvSpPr>
            <a:spLocks noGrp="1"/>
          </p:cNvSpPr>
          <p:nvPr>
            <p:ph type="title"/>
          </p:nvPr>
        </p:nvSpPr>
        <p:spPr/>
        <p:txBody>
          <a:bodyPr/>
          <a:lstStyle/>
          <a:p>
            <a:r>
              <a:rPr lang="zh-CN" altLang="en-US" dirty="0"/>
              <a:t>总体难度</a:t>
            </a:r>
          </a:p>
        </p:txBody>
      </p:sp>
      <p:sp>
        <p:nvSpPr>
          <p:cNvPr id="3" name="内容占位符 2">
            <a:extLst>
              <a:ext uri="{FF2B5EF4-FFF2-40B4-BE49-F238E27FC236}">
                <a16:creationId xmlns:a16="http://schemas.microsoft.com/office/drawing/2014/main" id="{613FAA57-343A-69FC-9526-8D3C43CAF394}"/>
              </a:ext>
            </a:extLst>
          </p:cNvPr>
          <p:cNvSpPr>
            <a:spLocks noGrp="1"/>
          </p:cNvSpPr>
          <p:nvPr>
            <p:ph idx="1"/>
          </p:nvPr>
        </p:nvSpPr>
        <p:spPr/>
        <p:txBody>
          <a:bodyPr/>
          <a:lstStyle/>
          <a:p>
            <a:r>
              <a:rPr lang="en-US" altLang="zh-CN" dirty="0"/>
              <a:t>A: T1~T2</a:t>
            </a:r>
          </a:p>
          <a:p>
            <a:r>
              <a:rPr lang="en-US" altLang="zh-CN" dirty="0"/>
              <a:t>B: T2</a:t>
            </a:r>
          </a:p>
          <a:p>
            <a:r>
              <a:rPr lang="en-US" altLang="zh-CN" dirty="0"/>
              <a:t>C: T3</a:t>
            </a:r>
          </a:p>
          <a:p>
            <a:r>
              <a:rPr lang="en-US" altLang="zh-CN" dirty="0"/>
              <a:t>D: T3~T4</a:t>
            </a:r>
          </a:p>
          <a:p>
            <a:endParaRPr lang="en-US" altLang="zh-CN" dirty="0"/>
          </a:p>
          <a:p>
            <a:r>
              <a:rPr lang="zh-CN" altLang="en-US" dirty="0">
                <a:latin typeface="宋体" panose="02010600030101010101" pitchFamily="2" charset="-122"/>
                <a:ea typeface="宋体" panose="02010600030101010101" pitchFamily="2" charset="-122"/>
              </a:rPr>
              <a:t>整套题总体难度与 </a:t>
            </a:r>
            <a:r>
              <a:rPr lang="en-US" altLang="zh-CN" dirty="0">
                <a:latin typeface="宋体" panose="02010600030101010101" pitchFamily="2" charset="-122"/>
                <a:ea typeface="宋体" panose="02010600030101010101" pitchFamily="2" charset="-122"/>
              </a:rPr>
              <a:t>NOIP </a:t>
            </a:r>
            <a:r>
              <a:rPr lang="zh-CN" altLang="en-US" dirty="0">
                <a:latin typeface="宋体" panose="02010600030101010101" pitchFamily="2" charset="-122"/>
                <a:ea typeface="宋体" panose="02010600030101010101" pitchFamily="2" charset="-122"/>
              </a:rPr>
              <a:t>相当。</a:t>
            </a:r>
            <a:r>
              <a:rPr lang="en-US" altLang="zh-CN" dirty="0">
                <a:latin typeface="宋体" panose="02010600030101010101" pitchFamily="2" charset="-122"/>
                <a:ea typeface="宋体" panose="02010600030101010101" pitchFamily="2" charset="-122"/>
              </a:rPr>
              <a:t> </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7DDA4804-87BF-5076-5688-81081FCC27D4}"/>
                  </a:ext>
                </a:extLst>
              </p14:cNvPr>
              <p14:cNvContentPartPr/>
              <p14:nvPr/>
            </p14:nvContentPartPr>
            <p14:xfrm>
              <a:off x="1022400" y="1854360"/>
              <a:ext cx="5328000" cy="2730600"/>
            </p14:xfrm>
          </p:contentPart>
        </mc:Choice>
        <mc:Fallback>
          <p:pic>
            <p:nvPicPr>
              <p:cNvPr id="4" name="墨迹 3">
                <a:extLst>
                  <a:ext uri="{FF2B5EF4-FFF2-40B4-BE49-F238E27FC236}">
                    <a16:creationId xmlns:a16="http://schemas.microsoft.com/office/drawing/2014/main" id="{7DDA4804-87BF-5076-5688-81081FCC27D4}"/>
                  </a:ext>
                </a:extLst>
              </p:cNvPr>
              <p:cNvPicPr/>
              <p:nvPr/>
            </p:nvPicPr>
            <p:blipFill>
              <a:blip r:embed="rId3"/>
              <a:stretch>
                <a:fillRect/>
              </a:stretch>
            </p:blipFill>
            <p:spPr>
              <a:xfrm>
                <a:off x="1013040" y="1845000"/>
                <a:ext cx="5346720" cy="2749320"/>
              </a:xfrm>
              <a:prstGeom prst="rect">
                <a:avLst/>
              </a:prstGeom>
            </p:spPr>
          </p:pic>
        </mc:Fallback>
      </mc:AlternateContent>
    </p:spTree>
    <p:extLst>
      <p:ext uri="{BB962C8B-B14F-4D97-AF65-F5344CB8AC3E}">
        <p14:creationId xmlns:p14="http://schemas.microsoft.com/office/powerpoint/2010/main" val="2363389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77E39-7E2C-77F0-D751-AB100845B3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AE695A-5C4C-4AFE-1D1C-D73EFB5960D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63209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03D6-D911-E05E-2017-46F6C4AAB4AE}"/>
              </a:ext>
            </a:extLst>
          </p:cNvPr>
          <p:cNvSpPr>
            <a:spLocks noGrp="1"/>
          </p:cNvSpPr>
          <p:nvPr>
            <p:ph type="title"/>
          </p:nvPr>
        </p:nvSpPr>
        <p:spPr/>
        <p:txBody>
          <a:bodyPr/>
          <a:lstStyle/>
          <a:p>
            <a:r>
              <a:rPr lang="en-US" altLang="zh-CN" dirty="0"/>
              <a:t>Q&amp;A/ </a:t>
            </a:r>
            <a:r>
              <a:rPr lang="zh-CN" altLang="en-US" dirty="0"/>
              <a:t>吐槽环节</a:t>
            </a:r>
          </a:p>
        </p:txBody>
      </p:sp>
      <p:sp>
        <p:nvSpPr>
          <p:cNvPr id="3" name="内容占位符 2">
            <a:extLst>
              <a:ext uri="{FF2B5EF4-FFF2-40B4-BE49-F238E27FC236}">
                <a16:creationId xmlns:a16="http://schemas.microsoft.com/office/drawing/2014/main" id="{A1564F67-2A89-719F-7EFE-2E2C92CDB6B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8560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806DE-0451-FF3A-7851-93361CDA0456}"/>
              </a:ext>
            </a:extLst>
          </p:cNvPr>
          <p:cNvSpPr>
            <a:spLocks noGrp="1"/>
          </p:cNvSpPr>
          <p:nvPr>
            <p:ph type="title"/>
          </p:nvPr>
        </p:nvSpPr>
        <p:spPr/>
        <p:txBody>
          <a:bodyPr/>
          <a:lstStyle/>
          <a:p>
            <a:r>
              <a:rPr lang="en-US" altLang="zh-CN" dirty="0"/>
              <a:t>Problem 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10EE3C-75C0-C845-1972-AE9940FB50F6}"/>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首先一个简单的观察：假设 </a:t>
                </a:r>
                <a14:m>
                  <m:oMath xmlns:m="http://schemas.openxmlformats.org/officeDocument/2006/math">
                    <m:r>
                      <a:rPr lang="en-US" altLang="zh-CN" b="0" i="1" smtClean="0">
                        <a:latin typeface="Cambria Math" panose="02040503050406030204" pitchFamily="18" charset="0"/>
                        <a:ea typeface="宋体" panose="02010600030101010101" pitchFamily="2" charset="-122"/>
                      </a:rPr>
                      <m:t>𝑥</m:t>
                    </m:r>
                  </m:oMath>
                </a14:m>
                <a:r>
                  <a:rPr lang="zh-CN" altLang="en-US" dirty="0">
                    <a:latin typeface="宋体" panose="02010600030101010101" pitchFamily="2" charset="-122"/>
                    <a:ea typeface="宋体" panose="02010600030101010101" pitchFamily="2" charset="-122"/>
                  </a:rPr>
                  <a:t> 大于所有的数，那么两个人就会轮流的取最大的数，那么游戏的情况就固定了。</a:t>
                </a:r>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1E10EE3C-75C0-C845-1972-AE9940FB50F6}"/>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34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806DE-0451-FF3A-7851-93361CDA0456}"/>
              </a:ext>
            </a:extLst>
          </p:cNvPr>
          <p:cNvSpPr>
            <a:spLocks noGrp="1"/>
          </p:cNvSpPr>
          <p:nvPr>
            <p:ph type="title"/>
          </p:nvPr>
        </p:nvSpPr>
        <p:spPr/>
        <p:txBody>
          <a:bodyPr/>
          <a:lstStyle/>
          <a:p>
            <a:r>
              <a:rPr lang="en-US" altLang="zh-CN" dirty="0"/>
              <a:t>Problem 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10EE3C-75C0-C845-1972-AE9940FB50F6}"/>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首先一个简单的观察：假设 </a:t>
                </a:r>
                <a14:m>
                  <m:oMath xmlns:m="http://schemas.openxmlformats.org/officeDocument/2006/math">
                    <m:r>
                      <a:rPr lang="en-US" altLang="zh-CN" b="0" i="1" smtClean="0">
                        <a:latin typeface="Cambria Math" panose="02040503050406030204" pitchFamily="18" charset="0"/>
                        <a:ea typeface="宋体" panose="02010600030101010101" pitchFamily="2" charset="-122"/>
                      </a:rPr>
                      <m:t>𝑥</m:t>
                    </m:r>
                  </m:oMath>
                </a14:m>
                <a:r>
                  <a:rPr lang="zh-CN" altLang="en-US" dirty="0">
                    <a:latin typeface="宋体" panose="02010600030101010101" pitchFamily="2" charset="-122"/>
                    <a:ea typeface="宋体" panose="02010600030101010101" pitchFamily="2" charset="-122"/>
                  </a:rPr>
                  <a:t> 大于所有的数，那么两个人就会轮流的取最大的数，那么游戏的情况就固定了。</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考虑对于任意的</a:t>
                </a:r>
                <a14:m>
                  <m:oMath xmlns:m="http://schemas.openxmlformats.org/officeDocument/2006/math">
                    <m:r>
                      <a:rPr lang="en-US" altLang="zh-CN" b="0" i="1" smtClean="0">
                        <a:latin typeface="Cambria Math" panose="02040503050406030204" pitchFamily="18" charset="0"/>
                        <a:ea typeface="宋体" panose="02010600030101010101" pitchFamily="2" charset="-122"/>
                      </a:rPr>
                      <m:t>𝑥</m:t>
                    </m:r>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一定存在某个时刻比</a:t>
                </a:r>
                <a14:m>
                  <m:oMath xmlns:m="http://schemas.openxmlformats.org/officeDocument/2006/math">
                    <m:r>
                      <a:rPr lang="en-US" altLang="zh-CN" b="0" i="1" smtClean="0">
                        <a:latin typeface="Cambria Math" panose="02040503050406030204" pitchFamily="18" charset="0"/>
                        <a:ea typeface="宋体" panose="02010600030101010101" pitchFamily="2" charset="-122"/>
                      </a:rPr>
                      <m:t>𝑥</m:t>
                    </m:r>
                    <m:r>
                      <a:rPr lang="zh-CN" altLang="en-US" i="1">
                        <a:latin typeface="Cambria Math" panose="02040503050406030204" pitchFamily="18" charset="0"/>
                        <a:ea typeface="宋体" panose="02010600030101010101" pitchFamily="2" charset="-122"/>
                      </a:rPr>
                      <m:t>大</m:t>
                    </m:r>
                  </m:oMath>
                </a14:m>
                <a:r>
                  <a:rPr lang="zh-CN" altLang="en-US" dirty="0">
                    <a:latin typeface="宋体" panose="02010600030101010101" pitchFamily="2" charset="-122"/>
                    <a:ea typeface="宋体" panose="02010600030101010101" pitchFamily="2" charset="-122"/>
                  </a:rPr>
                  <a:t>的数都取完了，那么我们解决问题的关键就是找到这个时刻。</a:t>
                </a:r>
              </a:p>
            </p:txBody>
          </p:sp>
        </mc:Choice>
        <mc:Fallback xmlns="">
          <p:sp>
            <p:nvSpPr>
              <p:cNvPr id="3" name="内容占位符 2">
                <a:extLst>
                  <a:ext uri="{FF2B5EF4-FFF2-40B4-BE49-F238E27FC236}">
                    <a16:creationId xmlns:a16="http://schemas.microsoft.com/office/drawing/2014/main" id="{1E10EE3C-75C0-C845-1972-AE9940FB50F6}"/>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64DAA0E1-C8BA-E37A-1B65-1A7F3E5F7ED4}"/>
                  </a:ext>
                </a:extLst>
              </p14:cNvPr>
              <p14:cNvContentPartPr/>
              <p14:nvPr/>
            </p14:nvContentPartPr>
            <p14:xfrm>
              <a:off x="1098720" y="2762280"/>
              <a:ext cx="7506000" cy="2654640"/>
            </p14:xfrm>
          </p:contentPart>
        </mc:Choice>
        <mc:Fallback>
          <p:pic>
            <p:nvPicPr>
              <p:cNvPr id="4" name="墨迹 3">
                <a:extLst>
                  <a:ext uri="{FF2B5EF4-FFF2-40B4-BE49-F238E27FC236}">
                    <a16:creationId xmlns:a16="http://schemas.microsoft.com/office/drawing/2014/main" id="{64DAA0E1-C8BA-E37A-1B65-1A7F3E5F7ED4}"/>
                  </a:ext>
                </a:extLst>
              </p:cNvPr>
              <p:cNvPicPr/>
              <p:nvPr/>
            </p:nvPicPr>
            <p:blipFill>
              <a:blip r:embed="rId4"/>
              <a:stretch>
                <a:fillRect/>
              </a:stretch>
            </p:blipFill>
            <p:spPr>
              <a:xfrm>
                <a:off x="1089360" y="2752920"/>
                <a:ext cx="7524720" cy="2673360"/>
              </a:xfrm>
              <a:prstGeom prst="rect">
                <a:avLst/>
              </a:prstGeom>
            </p:spPr>
          </p:pic>
        </mc:Fallback>
      </mc:AlternateContent>
    </p:spTree>
    <p:extLst>
      <p:ext uri="{BB962C8B-B14F-4D97-AF65-F5344CB8AC3E}">
        <p14:creationId xmlns:p14="http://schemas.microsoft.com/office/powerpoint/2010/main" val="325999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39F63-1B9D-8F3D-5848-AA9E39E3EC92}"/>
              </a:ext>
            </a:extLst>
          </p:cNvPr>
          <p:cNvSpPr>
            <a:spLocks noGrp="1"/>
          </p:cNvSpPr>
          <p:nvPr>
            <p:ph type="title"/>
          </p:nvPr>
        </p:nvSpPr>
        <p:spPr/>
        <p:txBody>
          <a:bodyPr/>
          <a:lstStyle/>
          <a:p>
            <a:r>
              <a:rPr lang="en-US" altLang="zh-CN" dirty="0"/>
              <a:t>Problem 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53FFF2-84DC-E6BB-5445-E78AE96986BF}"/>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通过更细致的观察，我们一定可以找到分段点 </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oMath>
                </a14:m>
                <a:r>
                  <a:rPr lang="en-US" altLang="zh-CN"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在这个时刻之前</a:t>
                </a:r>
                <a14:m>
                  <m:oMath xmlns:m="http://schemas.openxmlformats.org/officeDocument/2006/math">
                    <m:r>
                      <a:rPr lang="en-US" altLang="zh-CN" b="0" i="1" smtClean="0">
                        <a:latin typeface="Cambria Math" panose="02040503050406030204" pitchFamily="18" charset="0"/>
                        <a:ea typeface="宋体" panose="02010600030101010101" pitchFamily="2" charset="-122"/>
                      </a:rPr>
                      <m:t>𝐴</m:t>
                    </m:r>
                    <m:r>
                      <a:rPr lang="zh-CN" altLang="en-US" i="1">
                        <a:latin typeface="Cambria Math" panose="02040503050406030204" pitchFamily="18" charset="0"/>
                        <a:ea typeface="宋体" panose="02010600030101010101" pitchFamily="2" charset="-122"/>
                      </a:rPr>
                      <m:t>取完</m:t>
                    </m:r>
                  </m:oMath>
                </a14:m>
                <a:r>
                  <a:rPr lang="zh-CN" altLang="en-US" dirty="0">
                    <a:latin typeface="宋体" panose="02010600030101010101" pitchFamily="2" charset="-122"/>
                    <a:ea typeface="宋体" panose="02010600030101010101" pitchFamily="2" charset="-122"/>
                  </a:rPr>
                  <a:t>了 </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𝑗</m:t>
                    </m:r>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𝑛</m:t>
                    </m:r>
                  </m:oMath>
                </a14:m>
                <a:r>
                  <a:rPr lang="en-US" altLang="zh-CN" dirty="0">
                    <a:latin typeface="宋体" panose="02010600030101010101" pitchFamily="2" charset="-122"/>
                    <a:ea typeface="宋体" panose="02010600030101010101" pitchFamily="2" charset="-122"/>
                  </a:rPr>
                  <a:t>,</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𝐵</m:t>
                    </m:r>
                  </m:oMath>
                </a14:m>
                <a:r>
                  <a:rPr lang="zh-CN" altLang="en-US" dirty="0">
                    <a:latin typeface="宋体" panose="02010600030101010101" pitchFamily="2" charset="-122"/>
                    <a:ea typeface="宋体" panose="02010600030101010101" pitchFamily="2" charset="-122"/>
                  </a:rPr>
                  <a:t>取完了 </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−1</m:t>
                    </m:r>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且两个区间长度是一样的。</a:t>
                </a:r>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D53FFF2-84DC-E6BB-5445-E78AE96986BF}"/>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FAAB959B-B50F-2C24-5254-D53E3BF124F6}"/>
                  </a:ext>
                </a:extLst>
              </p14:cNvPr>
              <p14:cNvContentPartPr/>
              <p14:nvPr/>
            </p14:nvContentPartPr>
            <p14:xfrm>
              <a:off x="1816200" y="2514600"/>
              <a:ext cx="6902640" cy="2026080"/>
            </p14:xfrm>
          </p:contentPart>
        </mc:Choice>
        <mc:Fallback>
          <p:pic>
            <p:nvPicPr>
              <p:cNvPr id="4" name="墨迹 3">
                <a:extLst>
                  <a:ext uri="{FF2B5EF4-FFF2-40B4-BE49-F238E27FC236}">
                    <a16:creationId xmlns:a16="http://schemas.microsoft.com/office/drawing/2014/main" id="{FAAB959B-B50F-2C24-5254-D53E3BF124F6}"/>
                  </a:ext>
                </a:extLst>
              </p:cNvPr>
              <p:cNvPicPr/>
              <p:nvPr/>
            </p:nvPicPr>
            <p:blipFill>
              <a:blip r:embed="rId4"/>
              <a:stretch>
                <a:fillRect/>
              </a:stretch>
            </p:blipFill>
            <p:spPr>
              <a:xfrm>
                <a:off x="1806840" y="2505240"/>
                <a:ext cx="6921360" cy="2044800"/>
              </a:xfrm>
              <a:prstGeom prst="rect">
                <a:avLst/>
              </a:prstGeom>
            </p:spPr>
          </p:pic>
        </mc:Fallback>
      </mc:AlternateContent>
    </p:spTree>
    <p:extLst>
      <p:ext uri="{BB962C8B-B14F-4D97-AF65-F5344CB8AC3E}">
        <p14:creationId xmlns:p14="http://schemas.microsoft.com/office/powerpoint/2010/main" val="60753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39F63-1B9D-8F3D-5848-AA9E39E3EC92}"/>
              </a:ext>
            </a:extLst>
          </p:cNvPr>
          <p:cNvSpPr>
            <a:spLocks noGrp="1"/>
          </p:cNvSpPr>
          <p:nvPr>
            <p:ph type="title"/>
          </p:nvPr>
        </p:nvSpPr>
        <p:spPr/>
        <p:txBody>
          <a:bodyPr/>
          <a:lstStyle/>
          <a:p>
            <a:r>
              <a:rPr lang="en-US" altLang="zh-CN" dirty="0"/>
              <a:t>Problem 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53FFF2-84DC-E6BB-5445-E78AE96986BF}"/>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通过更细致的观察，我们一定可以找到分段点 </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oMath>
                </a14:m>
                <a:r>
                  <a:rPr lang="en-US" altLang="zh-CN"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在这个时刻之前</a:t>
                </a:r>
                <a14:m>
                  <m:oMath xmlns:m="http://schemas.openxmlformats.org/officeDocument/2006/math">
                    <m:r>
                      <a:rPr lang="en-US" altLang="zh-CN" b="0" i="1" smtClean="0">
                        <a:latin typeface="Cambria Math" panose="02040503050406030204" pitchFamily="18" charset="0"/>
                        <a:ea typeface="宋体" panose="02010600030101010101" pitchFamily="2" charset="-122"/>
                      </a:rPr>
                      <m:t>𝐴</m:t>
                    </m:r>
                    <m:r>
                      <a:rPr lang="zh-CN" altLang="en-US" i="1">
                        <a:latin typeface="Cambria Math" panose="02040503050406030204" pitchFamily="18" charset="0"/>
                        <a:ea typeface="宋体" panose="02010600030101010101" pitchFamily="2" charset="-122"/>
                      </a:rPr>
                      <m:t>取完</m:t>
                    </m:r>
                  </m:oMath>
                </a14:m>
                <a:r>
                  <a:rPr lang="zh-CN" altLang="en-US" dirty="0">
                    <a:latin typeface="宋体" panose="02010600030101010101" pitchFamily="2" charset="-122"/>
                    <a:ea typeface="宋体" panose="02010600030101010101" pitchFamily="2" charset="-122"/>
                  </a:rPr>
                  <a:t>了 </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𝑗</m:t>
                    </m:r>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𝑛</m:t>
                    </m:r>
                  </m:oMath>
                </a14:m>
                <a:r>
                  <a:rPr lang="en-US" altLang="zh-CN" dirty="0">
                    <a:latin typeface="宋体" panose="02010600030101010101" pitchFamily="2" charset="-122"/>
                    <a:ea typeface="宋体" panose="02010600030101010101" pitchFamily="2" charset="-122"/>
                  </a:rPr>
                  <a:t>,</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𝐵</m:t>
                    </m:r>
                  </m:oMath>
                </a14:m>
                <a:r>
                  <a:rPr lang="zh-CN" altLang="en-US" dirty="0">
                    <a:latin typeface="宋体" panose="02010600030101010101" pitchFamily="2" charset="-122"/>
                    <a:ea typeface="宋体" panose="02010600030101010101" pitchFamily="2" charset="-122"/>
                  </a:rPr>
                  <a:t>取完了 </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−1</m:t>
                    </m:r>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且两个区间长度是一样的。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我们可以通过二分</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的长度来寻找分段点，只需要</a:t>
                </a:r>
                <a:r>
                  <a:rPr lang="en-US" altLang="zh-CN" dirty="0">
                    <a:latin typeface="宋体" panose="02010600030101010101" pitchFamily="2" charset="-122"/>
                    <a:ea typeface="宋体" panose="02010600030101010101" pitchFamily="2" charset="-122"/>
                  </a:rPr>
                  <a:t>check B</a:t>
                </a:r>
                <a:r>
                  <a:rPr lang="zh-CN" altLang="en-US" dirty="0">
                    <a:latin typeface="宋体" panose="02010600030101010101" pitchFamily="2" charset="-122"/>
                    <a:ea typeface="宋体" panose="02010600030101010101" pitchFamily="2" charset="-122"/>
                  </a:rPr>
                  <a:t>取得的区间是否符合它的最优策略（或太左或太右）即可。</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找到分段点之后我们只需要维护前缀和以及奇数、偶数位置的前缀和即可 </a:t>
                </a:r>
                <a14:m>
                  <m:oMath xmlns:m="http://schemas.openxmlformats.org/officeDocument/2006/math">
                    <m:r>
                      <a:rPr lang="en-US" altLang="zh-CN" b="0" i="1" smtClean="0">
                        <a:latin typeface="Cambria Math" panose="02040503050406030204" pitchFamily="18" charset="0"/>
                        <a:ea typeface="宋体" panose="02010600030101010101" pitchFamily="2" charset="-122"/>
                      </a:rPr>
                      <m:t>𝑂</m:t>
                    </m:r>
                    <m:r>
                      <a:rPr lang="en-US" altLang="zh-CN" b="0" i="1"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回答询问。</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DD53FFF2-84DC-E6BB-5445-E78AE96986BF}"/>
                  </a:ext>
                </a:extLst>
              </p:cNvPr>
              <p:cNvSpPr>
                <a:spLocks noGrp="1" noRot="1" noChangeAspect="1" noMove="1" noResize="1" noEditPoints="1" noAdjustHandles="1" noChangeArrowheads="1" noChangeShapeType="1" noTextEdit="1"/>
              </p:cNvSpPr>
              <p:nvPr>
                <p:ph idx="1"/>
              </p:nvPr>
            </p:nvSpPr>
            <p:spPr>
              <a:blipFill>
                <a:blip r:embed="rId2"/>
                <a:stretch>
                  <a:fillRect l="-142" t="-1099" r="-71"/>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4305795F-6598-8F02-E6B3-0B10D3B7E9BF}"/>
                  </a:ext>
                </a:extLst>
              </p14:cNvPr>
              <p14:cNvContentPartPr/>
              <p14:nvPr/>
            </p14:nvContentPartPr>
            <p14:xfrm>
              <a:off x="31680" y="336600"/>
              <a:ext cx="10211400" cy="5753520"/>
            </p14:xfrm>
          </p:contentPart>
        </mc:Choice>
        <mc:Fallback>
          <p:pic>
            <p:nvPicPr>
              <p:cNvPr id="4" name="墨迹 3">
                <a:extLst>
                  <a:ext uri="{FF2B5EF4-FFF2-40B4-BE49-F238E27FC236}">
                    <a16:creationId xmlns:a16="http://schemas.microsoft.com/office/drawing/2014/main" id="{4305795F-6598-8F02-E6B3-0B10D3B7E9BF}"/>
                  </a:ext>
                </a:extLst>
              </p:cNvPr>
              <p:cNvPicPr/>
              <p:nvPr/>
            </p:nvPicPr>
            <p:blipFill>
              <a:blip r:embed="rId4"/>
              <a:stretch>
                <a:fillRect/>
              </a:stretch>
            </p:blipFill>
            <p:spPr>
              <a:xfrm>
                <a:off x="22320" y="327240"/>
                <a:ext cx="10230120" cy="5772240"/>
              </a:xfrm>
              <a:prstGeom prst="rect">
                <a:avLst/>
              </a:prstGeom>
            </p:spPr>
          </p:pic>
        </mc:Fallback>
      </mc:AlternateContent>
    </p:spTree>
    <p:extLst>
      <p:ext uri="{BB962C8B-B14F-4D97-AF65-F5344CB8AC3E}">
        <p14:creationId xmlns:p14="http://schemas.microsoft.com/office/powerpoint/2010/main" val="245755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038EE-5E2E-83B9-FA01-67F3AB19A055}"/>
              </a:ext>
            </a:extLst>
          </p:cNvPr>
          <p:cNvSpPr>
            <a:spLocks noGrp="1"/>
          </p:cNvSpPr>
          <p:nvPr>
            <p:ph type="title"/>
          </p:nvPr>
        </p:nvSpPr>
        <p:spPr/>
        <p:txBody>
          <a:bodyPr/>
          <a:lstStyle/>
          <a:p>
            <a:r>
              <a:rPr lang="en-US" altLang="zh-CN" dirty="0"/>
              <a:t>Problem B</a:t>
            </a:r>
            <a:endParaRPr lang="zh-CN" altLang="en-US" dirty="0"/>
          </a:p>
        </p:txBody>
      </p:sp>
      <p:pic>
        <p:nvPicPr>
          <p:cNvPr id="5" name="内容占位符 4">
            <a:extLst>
              <a:ext uri="{FF2B5EF4-FFF2-40B4-BE49-F238E27FC236}">
                <a16:creationId xmlns:a16="http://schemas.microsoft.com/office/drawing/2014/main" id="{023D3EC0-6209-0F40-CF7A-9C68B956E350}"/>
              </a:ext>
            </a:extLst>
          </p:cNvPr>
          <p:cNvPicPr>
            <a:picLocks noGrp="1" noChangeAspect="1"/>
          </p:cNvPicPr>
          <p:nvPr>
            <p:ph idx="1"/>
          </p:nvPr>
        </p:nvPicPr>
        <p:blipFill>
          <a:blip r:embed="rId2"/>
          <a:stretch>
            <a:fillRect/>
          </a:stretch>
        </p:blipFill>
        <p:spPr>
          <a:xfrm>
            <a:off x="809295" y="1618159"/>
            <a:ext cx="7419048" cy="1219048"/>
          </a:xfrm>
        </p:spPr>
      </p:pic>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507A1271-BBF4-FD00-69ED-9D0EC0457102}"/>
                  </a:ext>
                </a:extLst>
              </p14:cNvPr>
              <p14:cNvContentPartPr/>
              <p14:nvPr/>
            </p14:nvContentPartPr>
            <p14:xfrm>
              <a:off x="6921360" y="2254320"/>
              <a:ext cx="267120" cy="12960"/>
            </p14:xfrm>
          </p:contentPart>
        </mc:Choice>
        <mc:Fallback>
          <p:pic>
            <p:nvPicPr>
              <p:cNvPr id="3" name="墨迹 2">
                <a:extLst>
                  <a:ext uri="{FF2B5EF4-FFF2-40B4-BE49-F238E27FC236}">
                    <a16:creationId xmlns:a16="http://schemas.microsoft.com/office/drawing/2014/main" id="{507A1271-BBF4-FD00-69ED-9D0EC0457102}"/>
                  </a:ext>
                </a:extLst>
              </p:cNvPr>
              <p:cNvPicPr/>
              <p:nvPr/>
            </p:nvPicPr>
            <p:blipFill>
              <a:blip r:embed="rId4"/>
              <a:stretch>
                <a:fillRect/>
              </a:stretch>
            </p:blipFill>
            <p:spPr>
              <a:xfrm>
                <a:off x="6912000" y="2244960"/>
                <a:ext cx="285840" cy="31680"/>
              </a:xfrm>
              <a:prstGeom prst="rect">
                <a:avLst/>
              </a:prstGeom>
            </p:spPr>
          </p:pic>
        </mc:Fallback>
      </mc:AlternateContent>
    </p:spTree>
    <p:extLst>
      <p:ext uri="{BB962C8B-B14F-4D97-AF65-F5344CB8AC3E}">
        <p14:creationId xmlns:p14="http://schemas.microsoft.com/office/powerpoint/2010/main" val="415672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6B44E-69F4-9606-6F4E-834B045462AB}"/>
              </a:ext>
            </a:extLst>
          </p:cNvPr>
          <p:cNvSpPr>
            <a:spLocks noGrp="1"/>
          </p:cNvSpPr>
          <p:nvPr>
            <p:ph type="title"/>
          </p:nvPr>
        </p:nvSpPr>
        <p:spPr/>
        <p:txBody>
          <a:bodyPr/>
          <a:lstStyle/>
          <a:p>
            <a:r>
              <a:rPr lang="en-US" altLang="zh-CN" dirty="0"/>
              <a:t>Problem B</a:t>
            </a:r>
            <a:endParaRPr lang="zh-CN" altLang="en-US" dirty="0"/>
          </a:p>
        </p:txBody>
      </p:sp>
      <p:sp>
        <p:nvSpPr>
          <p:cNvPr id="3" name="内容占位符 2">
            <a:extLst>
              <a:ext uri="{FF2B5EF4-FFF2-40B4-BE49-F238E27FC236}">
                <a16:creationId xmlns:a16="http://schemas.microsoft.com/office/drawing/2014/main" id="{905D07D7-FC9D-2068-7246-813D03FB9C4B}"/>
              </a:ext>
            </a:extLst>
          </p:cNvPr>
          <p:cNvSpPr>
            <a:spLocks noGrp="1"/>
          </p:cNvSpPr>
          <p:nvPr>
            <p:ph idx="1"/>
          </p:nvPr>
        </p:nvSpPr>
        <p:spPr/>
        <p:txBody>
          <a:bodyPr/>
          <a:lstStyle/>
          <a:p>
            <a:r>
              <a:rPr lang="zh-CN" altLang="en-US" strike="sngStrike" dirty="0">
                <a:latin typeface="宋体" panose="02010600030101010101" pitchFamily="2" charset="-122"/>
                <a:ea typeface="宋体" panose="02010600030101010101" pitchFamily="2" charset="-122"/>
              </a:rPr>
              <a:t>诈骗题</a:t>
            </a:r>
            <a:endParaRPr lang="en-US" altLang="zh-CN" strike="sngStrike"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3081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49029-861A-24BF-36E5-70E3A13C5137}"/>
              </a:ext>
            </a:extLst>
          </p:cNvPr>
          <p:cNvSpPr>
            <a:spLocks noGrp="1"/>
          </p:cNvSpPr>
          <p:nvPr>
            <p:ph type="title"/>
          </p:nvPr>
        </p:nvSpPr>
        <p:spPr/>
        <p:txBody>
          <a:bodyPr/>
          <a:lstStyle/>
          <a:p>
            <a:r>
              <a:rPr lang="zh-CN" altLang="en-US" dirty="0"/>
              <a:t>线性基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DBF774-4799-41D6-2E9B-71D750C9982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线性空间：对加法和数乘封闭的空间。</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对线性组合封闭</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Span(U):</a:t>
                </a:r>
                <a:r>
                  <a:rPr lang="zh-CN" altLang="en-US" dirty="0">
                    <a:latin typeface="宋体" panose="02010600030101010101" pitchFamily="2" charset="-122"/>
                    <a:ea typeface="宋体" panose="02010600030101010101" pitchFamily="2" charset="-122"/>
                  </a:rPr>
                  <a:t>由</a:t>
                </a:r>
                <a14:m>
                  <m:oMath xmlns:m="http://schemas.openxmlformats.org/officeDocument/2006/math">
                    <m:r>
                      <a:rPr lang="en-US" altLang="zh-CN" b="0" i="1" smtClean="0">
                        <a:latin typeface="Cambria Math" panose="02040503050406030204" pitchFamily="18" charset="0"/>
                        <a:ea typeface="宋体" panose="02010600030101010101" pitchFamily="2" charset="-122"/>
                      </a:rPr>
                      <m:t>𝑈</m:t>
                    </m:r>
                  </m:oMath>
                </a14:m>
                <a:r>
                  <a:rPr lang="zh-CN" altLang="en-US" dirty="0">
                    <a:latin typeface="宋体" panose="02010600030101010101" pitchFamily="2" charset="-122"/>
                    <a:ea typeface="宋体" panose="02010600030101010101" pitchFamily="2" charset="-122"/>
                  </a:rPr>
                  <a:t>内元素任意线性组合组成的集合， 一定是一个线性空间。</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线性基</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一组向量 </a:t>
                </a:r>
                <a14:m>
                  <m:oMath xmlns:m="http://schemas.openxmlformats.org/officeDocument/2006/math">
                    <m:r>
                      <a:rPr lang="en-US" altLang="zh-CN" b="0" i="1" smtClean="0">
                        <a:latin typeface="Cambria Math" panose="02040503050406030204" pitchFamily="18" charset="0"/>
                        <a:ea typeface="宋体" panose="02010600030101010101" pitchFamily="2" charset="-122"/>
                      </a:rPr>
                      <m:t>𝛽</m:t>
                    </m:r>
                  </m:oMath>
                </a14:m>
                <a:r>
                  <a:rPr lang="zh-CN" altLang="en-US" dirty="0">
                    <a:latin typeface="宋体" panose="02010600030101010101" pitchFamily="2" charset="-122"/>
                    <a:ea typeface="宋体" panose="02010600030101010101" pitchFamily="2" charset="-122"/>
                  </a:rPr>
                  <a:t> 称为线性空间 </a:t>
                </a:r>
                <a14:m>
                  <m:oMath xmlns:m="http://schemas.openxmlformats.org/officeDocument/2006/math">
                    <m:r>
                      <a:rPr lang="en-US" altLang="zh-CN" b="0" i="1" smtClean="0">
                        <a:latin typeface="Cambria Math" panose="02040503050406030204" pitchFamily="18" charset="0"/>
                        <a:ea typeface="宋体" panose="02010600030101010101" pitchFamily="2" charset="-122"/>
                      </a:rPr>
                      <m:t>𝑉</m:t>
                    </m:r>
                  </m:oMath>
                </a14:m>
                <a:r>
                  <a:rPr lang="zh-CN" altLang="en-US" dirty="0">
                    <a:latin typeface="宋体" panose="02010600030101010101" pitchFamily="2" charset="-122"/>
                    <a:ea typeface="宋体" panose="02010600030101010101" pitchFamily="2" charset="-122"/>
                  </a:rPr>
                  <a:t> 的一组基，当且仅当 </a:t>
                </a:r>
                <a14:m>
                  <m:oMath xmlns:m="http://schemas.openxmlformats.org/officeDocument/2006/math">
                    <m:r>
                      <a:rPr lang="en-US" altLang="zh-CN" b="0" i="1" smtClean="0">
                        <a:latin typeface="Cambria Math" panose="02040503050406030204" pitchFamily="18" charset="0"/>
                        <a:ea typeface="宋体" panose="02010600030101010101" pitchFamily="2" charset="-122"/>
                      </a:rPr>
                      <m:t>𝑠𝑝𝑎𝑛</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𝛽</m:t>
                        </m:r>
                      </m:e>
                    </m:d>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𝑉</m:t>
                    </m:r>
                  </m:oMath>
                </a14:m>
                <a:r>
                  <a:rPr lang="zh-CN" altLang="en-US" dirty="0">
                    <a:latin typeface="宋体" panose="02010600030101010101" pitchFamily="2" charset="-122"/>
                    <a:ea typeface="宋体" panose="02010600030101010101" pitchFamily="2" charset="-122"/>
                  </a:rPr>
                  <a:t>且</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𝛽</m:t>
                    </m:r>
                  </m:oMath>
                </a14:m>
                <a:r>
                  <a:rPr lang="zh-CN" altLang="en-US" dirty="0">
                    <a:latin typeface="宋体" panose="02010600030101010101" pitchFamily="2" charset="-122"/>
                    <a:ea typeface="宋体" panose="02010600030101010101" pitchFamily="2" charset="-122"/>
                  </a:rPr>
                  <a:t>线性无关（即是满足条件的最小的向量组）</a:t>
                </a:r>
              </a:p>
            </p:txBody>
          </p:sp>
        </mc:Choice>
        <mc:Fallback xmlns="">
          <p:sp>
            <p:nvSpPr>
              <p:cNvPr id="3" name="内容占位符 2">
                <a:extLst>
                  <a:ext uri="{FF2B5EF4-FFF2-40B4-BE49-F238E27FC236}">
                    <a16:creationId xmlns:a16="http://schemas.microsoft.com/office/drawing/2014/main" id="{53DBF774-4799-41D6-2E9B-71D750C99822}"/>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E1A09A22-1E2D-B307-B309-9F23D64286BC}"/>
                  </a:ext>
                </a:extLst>
              </p14:cNvPr>
              <p14:cNvContentPartPr/>
              <p14:nvPr/>
            </p14:nvContentPartPr>
            <p14:xfrm>
              <a:off x="1035000" y="196920"/>
              <a:ext cx="10566720" cy="6502680"/>
            </p14:xfrm>
          </p:contentPart>
        </mc:Choice>
        <mc:Fallback>
          <p:pic>
            <p:nvPicPr>
              <p:cNvPr id="4" name="墨迹 3">
                <a:extLst>
                  <a:ext uri="{FF2B5EF4-FFF2-40B4-BE49-F238E27FC236}">
                    <a16:creationId xmlns:a16="http://schemas.microsoft.com/office/drawing/2014/main" id="{E1A09A22-1E2D-B307-B309-9F23D64286BC}"/>
                  </a:ext>
                </a:extLst>
              </p:cNvPr>
              <p:cNvPicPr/>
              <p:nvPr/>
            </p:nvPicPr>
            <p:blipFill>
              <a:blip r:embed="rId4"/>
              <a:stretch>
                <a:fillRect/>
              </a:stretch>
            </p:blipFill>
            <p:spPr>
              <a:xfrm>
                <a:off x="1025640" y="187560"/>
                <a:ext cx="10585440" cy="6521400"/>
              </a:xfrm>
              <a:prstGeom prst="rect">
                <a:avLst/>
              </a:prstGeom>
            </p:spPr>
          </p:pic>
        </mc:Fallback>
      </mc:AlternateContent>
    </p:spTree>
    <p:extLst>
      <p:ext uri="{BB962C8B-B14F-4D97-AF65-F5344CB8AC3E}">
        <p14:creationId xmlns:p14="http://schemas.microsoft.com/office/powerpoint/2010/main" val="247056088"/>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199</TotalTime>
  <Words>1324</Words>
  <Application>Microsoft Office PowerPoint</Application>
  <PresentationFormat>宽屏</PresentationFormat>
  <Paragraphs>114</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Arial</vt:lpstr>
      <vt:lpstr>Cambria Math</vt:lpstr>
      <vt:lpstr>Lato</vt:lpstr>
      <vt:lpstr>Trebuchet MS</vt:lpstr>
      <vt:lpstr>Wingdings 3</vt:lpstr>
      <vt:lpstr>平面</vt:lpstr>
      <vt:lpstr>NOIP模拟赛5</vt:lpstr>
      <vt:lpstr>Problem A </vt:lpstr>
      <vt:lpstr>Problem A</vt:lpstr>
      <vt:lpstr>Problem A</vt:lpstr>
      <vt:lpstr>Problem A</vt:lpstr>
      <vt:lpstr>Problem A</vt:lpstr>
      <vt:lpstr>Problem B</vt:lpstr>
      <vt:lpstr>Problem B</vt:lpstr>
      <vt:lpstr>线性基</vt:lpstr>
      <vt:lpstr>线性基</vt:lpstr>
      <vt:lpstr>线性基</vt:lpstr>
      <vt:lpstr>线性基</vt:lpstr>
      <vt:lpstr>线性基</vt:lpstr>
      <vt:lpstr>Problem B</vt:lpstr>
      <vt:lpstr>Problem B</vt:lpstr>
      <vt:lpstr>Problem C</vt:lpstr>
      <vt:lpstr>Problem C</vt:lpstr>
      <vt:lpstr>Problem C</vt:lpstr>
      <vt:lpstr>Problem C</vt:lpstr>
      <vt:lpstr>Problem C</vt:lpstr>
      <vt:lpstr>Problem D</vt:lpstr>
      <vt:lpstr>Problem D</vt:lpstr>
      <vt:lpstr>Problem D</vt:lpstr>
      <vt:lpstr>Problem D</vt:lpstr>
      <vt:lpstr>Problem D</vt:lpstr>
      <vt:lpstr>总体难度</vt:lpstr>
      <vt:lpstr>PowerPoint 演示文稿</vt:lpstr>
      <vt:lpstr>Q&amp;A/ 吐槽环节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NOIP模拟赛5</dc:title>
  <dc:creator>袁 浩天</dc:creator>
  <cp:lastModifiedBy>袁 浩天</cp:lastModifiedBy>
  <cp:revision>100</cp:revision>
  <dcterms:created xsi:type="dcterms:W3CDTF">2022-11-19T17:06:31Z</dcterms:created>
  <dcterms:modified xsi:type="dcterms:W3CDTF">2022-11-20T02:28:23Z</dcterms:modified>
</cp:coreProperties>
</file>