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9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1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4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7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9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2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5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4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811F-92B5-4568-BE85-24A6A36D618A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996D-7733-4FCB-B48B-47BED3E21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5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ARC</a:t>
            </a:r>
            <a:r>
              <a:rPr lang="zh-CN" altLang="en-US" smtClean="0"/>
              <a:t>题目选讲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/>
              <a:t>今晚九</a:t>
            </a:r>
            <a:r>
              <a:rPr lang="zh-CN" altLang="en-US" smtClean="0"/>
              <a:t>点，小王唱歌，不见不散。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89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ARC135D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33" y="2181925"/>
            <a:ext cx="10363733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ARC151D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05950" cy="29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1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ARC151E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794620" cy="962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57" y="2653145"/>
            <a:ext cx="2550152" cy="103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2757" y="3886199"/>
            <a:ext cx="110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保证 </a:t>
            </a:r>
            <a:r>
              <a:rPr lang="en-US" altLang="zh-CN" smtClean="0"/>
              <a:t>X,Y </a:t>
            </a:r>
            <a:r>
              <a:rPr lang="zh-CN" altLang="en-US" smtClean="0"/>
              <a:t>均为 </a:t>
            </a:r>
            <a:r>
              <a:rPr lang="en-US" altLang="zh-CN" smtClean="0"/>
              <a:t>A </a:t>
            </a:r>
            <a:r>
              <a:rPr lang="zh-CN" altLang="en-US" smtClean="0"/>
              <a:t>的子序列。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5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ARC150D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10446" cy="1724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535"/>
          <a:stretch/>
        </p:blipFill>
        <p:spPr>
          <a:xfrm>
            <a:off x="942110" y="3415145"/>
            <a:ext cx="2493818" cy="7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ARC148D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06" y="2597730"/>
            <a:ext cx="2909145" cy="12053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10088120" cy="8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ARC133D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08400" cy="24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ARC132D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7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ARC130D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6" y="1825624"/>
            <a:ext cx="10518421" cy="34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9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ARC138D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18698"/>
            <a:ext cx="10585522" cy="32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6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40</Words>
  <Application>Microsoft Office PowerPoint</Application>
  <PresentationFormat>宽屏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ARC题目选讲</vt:lpstr>
      <vt:lpstr>ARC151D</vt:lpstr>
      <vt:lpstr>ARC151E</vt:lpstr>
      <vt:lpstr>ARC150D</vt:lpstr>
      <vt:lpstr>ARC148D</vt:lpstr>
      <vt:lpstr>ARC133D</vt:lpstr>
      <vt:lpstr>ARC132D</vt:lpstr>
      <vt:lpstr>ARC130D</vt:lpstr>
      <vt:lpstr>ARC138D</vt:lpstr>
      <vt:lpstr>ARC135D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ARC题目选讲</dc:title>
  <dc:creator>Administrator</dc:creator>
  <cp:lastModifiedBy>Administrator</cp:lastModifiedBy>
  <cp:revision>11</cp:revision>
  <dcterms:created xsi:type="dcterms:W3CDTF">2022-11-22T02:11:41Z</dcterms:created>
  <dcterms:modified xsi:type="dcterms:W3CDTF">2022-11-22T23:33:52Z</dcterms:modified>
</cp:coreProperties>
</file>