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1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4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2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82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2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6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4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5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3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93D3-8567-47EF-BABF-79B7F1875C6E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0356-6A37-4AC4-BC76-1F622EE29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1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Day3 Solution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/>
              <a:t>今晚</a:t>
            </a:r>
            <a:r>
              <a:rPr lang="zh-CN" altLang="en-US"/>
              <a:t>九</a:t>
            </a:r>
            <a:r>
              <a:rPr lang="zh-CN" altLang="en-US" smtClean="0"/>
              <a:t>点，小王唱歌，不见不散。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显然对于三角形的每个格点，会从这个位置经过的小球的重量是一个区间。</a:t>
            </a:r>
          </a:p>
          <a:p>
            <a:r>
              <a:rPr lang="zh-CN" altLang="en-US"/>
              <a:t>对于</a:t>
            </a:r>
            <a:r>
              <a:rPr lang="zh-CN" altLang="en-US"/>
              <a:t>每</a:t>
            </a:r>
            <a:r>
              <a:rPr lang="zh-CN" altLang="en-US" smtClean="0"/>
              <a:t>个格点，求出它的这个区间后前缀和查询即可。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94420" cy="27150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4405745"/>
            <a:ext cx="543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实际上，如果有多个人，也可以用</a:t>
            </a:r>
            <a:r>
              <a:rPr lang="en-US" altLang="zh-CN" smtClean="0"/>
              <a:t>LGV</a:t>
            </a:r>
            <a:r>
              <a:rPr lang="zh-CN" altLang="en-US" smtClean="0"/>
              <a:t>引理解决。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1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3473" cy="4351338"/>
              </a:xfrm>
            </p:spPr>
            <p:txBody>
              <a:bodyPr/>
              <a:lstStyle/>
              <a:p>
                <a:r>
                  <a:rPr lang="zh-CN" altLang="en-US" smtClean="0"/>
                  <a:t>考虑只求合法的翻转方案怎么做。</a:t>
                </a:r>
                <a:endParaRPr lang="en-US" altLang="zh-CN" smtClean="0"/>
              </a:p>
              <a:p>
                <a:r>
                  <a:rPr lang="zh-CN" altLang="en-US" smtClean="0"/>
                  <a:t>我们设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mtClean="0"/>
                  <a:t> 为保留 </a:t>
                </a:r>
                <a:r>
                  <a:rPr lang="en-US" altLang="zh-CN" smtClean="0"/>
                  <a:t>S </a:t>
                </a:r>
                <a:r>
                  <a:rPr lang="zh-CN" altLang="en-US" smtClean="0"/>
                  <a:t>这个集合种的点的导出子图有多少种翻转方案，转移考虑枚举出度为 </a:t>
                </a:r>
                <a:r>
                  <a:rPr lang="en-US" altLang="zh-CN" smtClean="0"/>
                  <a:t>0 </a:t>
                </a:r>
                <a:r>
                  <a:rPr lang="zh-CN" altLang="en-US" smtClean="0"/>
                  <a:t>的点集 </a:t>
                </a:r>
                <a:r>
                  <a:rPr lang="en-US" altLang="zh-CN" smtClean="0"/>
                  <a:t>T</a:t>
                </a:r>
                <a:r>
                  <a:rPr lang="zh-CN" altLang="en-US" smtClean="0"/>
                  <a:t>，要保证 </a:t>
                </a:r>
                <a:r>
                  <a:rPr lang="en-US" altLang="zh-CN" smtClean="0"/>
                  <a:t>T </a:t>
                </a:r>
                <a:r>
                  <a:rPr lang="zh-CN" altLang="en-US" smtClean="0"/>
                  <a:t>内部没有边，</a:t>
                </a:r>
                <a:r>
                  <a:rPr lang="en-US" altLang="zh-CN" smtClean="0"/>
                  <a:t> (S-T) </a:t>
                </a:r>
                <a:r>
                  <a:rPr lang="zh-CN" altLang="en-US" smtClean="0"/>
                  <a:t>与 </a:t>
                </a:r>
                <a:r>
                  <a:rPr lang="en-US" altLang="zh-CN" smtClean="0"/>
                  <a:t>T </a:t>
                </a:r>
                <a:r>
                  <a:rPr lang="zh-CN" altLang="en-US" smtClean="0"/>
                  <a:t>之间的边都保持 </a:t>
                </a:r>
                <a:r>
                  <a:rPr lang="en-US" altLang="zh-CN" smtClean="0"/>
                  <a:t>(S-T)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mtClean="0"/>
                  <a:t> T </a:t>
                </a:r>
                <a:r>
                  <a:rPr lang="zh-CN" altLang="en-US" smtClean="0"/>
                  <a:t>的方向。</a:t>
                </a:r>
                <a:endParaRPr lang="en-US" altLang="zh-CN" smtClean="0"/>
              </a:p>
              <a:p>
                <a:r>
                  <a:rPr lang="zh-CN" altLang="en-US" smtClean="0"/>
                  <a:t>但我们只能确定</a:t>
                </a:r>
                <a:r>
                  <a:rPr lang="en-US" altLang="zh-CN" smtClean="0"/>
                  <a:t>T</a:t>
                </a:r>
                <a:r>
                  <a:rPr lang="zh-CN" altLang="en-US" smtClean="0"/>
                  <a:t>中所有点出度为</a:t>
                </a:r>
                <a:r>
                  <a:rPr lang="en-US" altLang="zh-CN" smtClean="0"/>
                  <a:t>0</a:t>
                </a:r>
                <a:r>
                  <a:rPr lang="zh-CN" altLang="en-US" smtClean="0"/>
                  <a:t>，而无法确保</a:t>
                </a:r>
                <a:r>
                  <a:rPr lang="en-US" altLang="zh-CN" smtClean="0"/>
                  <a:t>S-T</a:t>
                </a:r>
                <a:r>
                  <a:rPr lang="zh-CN" altLang="en-US" smtClean="0"/>
                  <a:t>中没有其他点出度也为</a:t>
                </a:r>
                <a:r>
                  <a:rPr lang="en-US" altLang="zh-CN" smtClean="0"/>
                  <a:t>0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r>
                  <a:rPr lang="zh-CN" altLang="en-US"/>
                  <a:t>那</a:t>
                </a:r>
                <a:r>
                  <a:rPr lang="zh-CN" altLang="en-US" smtClean="0"/>
                  <a:t>么我们可以加个容斥：</a:t>
                </a:r>
                <a:endParaRPr lang="en-US" altLang="zh-CN" smtClean="0"/>
              </a:p>
              <a:p>
                <a:r>
                  <a:rPr lang="zh-CN" altLang="en-US" smtClean="0"/>
                  <a:t>可以使用朴素状压</a:t>
                </a:r>
                <a:r>
                  <a:rPr lang="en-US" altLang="zh-CN" smtClean="0"/>
                  <a:t>dp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mtClean="0"/>
                  <a:t>，或者使用集合幂级数</a:t>
                </a:r>
                <a:r>
                  <a:rPr lang="en-US" altLang="zh-CN" smtClean="0"/>
                  <a:t>exp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mtClean="0"/>
                  <a:t> </a:t>
                </a:r>
                <a:r>
                  <a:rPr lang="zh-CN" altLang="en-US" smtClean="0"/>
                  <a:t>。</a:t>
                </a:r>
                <a:endParaRPr lang="en-US" altLang="zh-CN" smtClean="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3473" cy="4351338"/>
              </a:xfrm>
              <a:blipFill rotWithShape="0">
                <a:blip r:embed="rId2"/>
                <a:stretch>
                  <a:fillRect l="-958" t="-2941" r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912" y="4225047"/>
            <a:ext cx="5152920" cy="7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如果加上翻转的边数，可以考虑对应。对于一个翻转后合法的 </a:t>
            </a:r>
            <a:r>
              <a:rPr lang="en-US" altLang="zh-CN" smtClean="0"/>
              <a:t>DAG</a:t>
            </a:r>
            <a:r>
              <a:rPr lang="zh-CN" altLang="en-US" smtClean="0"/>
              <a:t>，如果把所有边都翻转依旧合法，所以一个边不反转的每个方案总能对应上这个边反转的某个方案，所以每个边都期望反转 </a:t>
            </a:r>
            <a:r>
              <a:rPr lang="en-US" altLang="zh-CN" smtClean="0"/>
              <a:t>1/2</a:t>
            </a:r>
            <a:r>
              <a:rPr lang="zh-CN" altLang="en-US" smtClean="0"/>
              <a:t>次。</a:t>
            </a:r>
          </a:p>
          <a:p>
            <a:r>
              <a:rPr lang="zh-CN" altLang="en-US" smtClean="0"/>
              <a:t>于是把总方案数乘上 </a:t>
            </a:r>
            <a:r>
              <a:rPr lang="en-US" altLang="zh-CN" smtClean="0"/>
              <a:t>m/2 </a:t>
            </a:r>
            <a:r>
              <a:rPr lang="zh-CN" altLang="en-US" smtClean="0"/>
              <a:t>即可。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5284"/>
          </a:xfrm>
        </p:spPr>
        <p:txBody>
          <a:bodyPr/>
          <a:lstStyle/>
          <a:p>
            <a:r>
              <a:rPr lang="zh-CN" altLang="en-US" smtClean="0"/>
              <a:t>考虑题中式子的组合意义，等价于从每一个组中任选一个，并将乘积加到答案。</a:t>
            </a:r>
            <a:endParaRPr lang="en-US" altLang="zh-CN" smtClean="0"/>
          </a:p>
          <a:p>
            <a:r>
              <a:rPr lang="zh-CN" altLang="en-US" smtClean="0"/>
              <a:t>选点很简单，直接背包。</a:t>
            </a:r>
            <a:r>
              <a:rPr lang="en-US" altLang="zh-CN" smtClean="0"/>
              <a:t>O(n^2m)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那</a:t>
            </a:r>
            <a:r>
              <a:rPr lang="zh-CN" altLang="en-US" smtClean="0"/>
              <a:t>么我们先选定所有选中的点，然后考虑其他部分的方案数。</a:t>
            </a:r>
            <a:endParaRPr lang="en-US" altLang="zh-CN" smtClean="0"/>
          </a:p>
          <a:p>
            <a:r>
              <a:rPr lang="en-US" altLang="zh-CN" smtClean="0"/>
              <a:t>DP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朴</a:t>
            </a:r>
            <a:r>
              <a:rPr lang="zh-CN" altLang="en-US"/>
              <a:t>素</a:t>
            </a:r>
            <a:r>
              <a:rPr lang="zh-CN" altLang="en-US" smtClean="0"/>
              <a:t>的</a:t>
            </a:r>
            <a:r>
              <a:rPr lang="en-US" altLang="zh-CN" smtClean="0"/>
              <a:t>dp</a:t>
            </a:r>
            <a:r>
              <a:rPr lang="zh-CN" altLang="en-US" smtClean="0"/>
              <a:t>很简单， </a:t>
            </a:r>
            <a:r>
              <a:rPr lang="en-US" altLang="zh-CN" smtClean="0"/>
              <a:t>f[i][j]</a:t>
            </a:r>
            <a:r>
              <a:rPr lang="zh-CN" altLang="en-US" smtClean="0"/>
              <a:t>表示</a:t>
            </a:r>
            <a:r>
              <a:rPr lang="en-US" altLang="zh-CN" smtClean="0"/>
              <a:t>mi-j</a:t>
            </a:r>
            <a:r>
              <a:rPr lang="zh-CN" altLang="en-US" smtClean="0"/>
              <a:t>个元素，要分进</a:t>
            </a:r>
            <a:r>
              <a:rPr lang="en-US" altLang="zh-CN" smtClean="0"/>
              <a:t>j</a:t>
            </a:r>
            <a:r>
              <a:rPr lang="zh-CN" altLang="en-US" smtClean="0"/>
              <a:t>组。</a:t>
            </a:r>
            <a:endParaRPr lang="en-US" altLang="zh-CN" smtClean="0"/>
          </a:p>
          <a:p>
            <a:r>
              <a:rPr lang="zh-CN" altLang="en-US" smtClean="0"/>
              <a:t>转移的话枚举最后一组放了多少，乘上组合数即可。</a:t>
            </a:r>
            <a:endParaRPr lang="en-US" altLang="zh-CN" smtClean="0"/>
          </a:p>
          <a:p>
            <a:r>
              <a:rPr lang="zh-CN" altLang="en-US"/>
              <a:t>直接做</a:t>
            </a:r>
            <a:r>
              <a:rPr lang="zh-CN" altLang="en-US"/>
              <a:t>的</a:t>
            </a:r>
            <a:r>
              <a:rPr lang="zh-CN" altLang="en-US" smtClean="0"/>
              <a:t>话是</a:t>
            </a:r>
            <a:r>
              <a:rPr lang="en-US" altLang="zh-CN" smtClean="0"/>
              <a:t>O(n^3)</a:t>
            </a:r>
            <a:r>
              <a:rPr lang="zh-CN" altLang="en-US" smtClean="0"/>
              <a:t>的。</a:t>
            </a:r>
            <a:endParaRPr lang="en-US" altLang="zh-CN" smtClean="0"/>
          </a:p>
          <a:p>
            <a:r>
              <a:rPr lang="zh-CN" altLang="en-US" smtClean="0"/>
              <a:t>写的好可能能过？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可以优化。</a:t>
            </a:r>
            <a:endParaRPr lang="en-US" altLang="zh-CN" smtClean="0"/>
          </a:p>
          <a:p>
            <a:r>
              <a:rPr lang="zh-CN" altLang="en-US"/>
              <a:t>根号</a:t>
            </a:r>
            <a:r>
              <a:rPr lang="zh-CN" altLang="en-US"/>
              <a:t>分</a:t>
            </a:r>
            <a:r>
              <a:rPr lang="zh-CN" altLang="en-US" smtClean="0"/>
              <a:t>治。</a:t>
            </a:r>
            <a:endParaRPr lang="en-US" altLang="zh-CN" smtClean="0"/>
          </a:p>
          <a:p>
            <a:r>
              <a:rPr lang="zh-CN" altLang="en-US"/>
              <a:t>考</a:t>
            </a:r>
            <a:r>
              <a:rPr lang="zh-CN" altLang="en-US" smtClean="0"/>
              <a:t>虑所分的每组长度是否小于</a:t>
            </a:r>
            <a:r>
              <a:rPr lang="en-US" altLang="zh-CN" smtClean="0"/>
              <a:t>Bm</a:t>
            </a:r>
            <a:r>
              <a:rPr lang="zh-CN" altLang="en-US" smtClean="0"/>
              <a:t>。这里取</a:t>
            </a:r>
            <a:r>
              <a:rPr lang="en-US" altLang="zh-CN" smtClean="0"/>
              <a:t>B=sqrt(n)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对</a:t>
            </a:r>
            <a:r>
              <a:rPr lang="zh-CN" altLang="en-US" smtClean="0"/>
              <a:t>于两部分分别</a:t>
            </a:r>
            <a:r>
              <a:rPr lang="en-US" altLang="zh-CN" smtClean="0"/>
              <a:t>dp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对</a:t>
            </a:r>
            <a:r>
              <a:rPr lang="zh-CN" altLang="en-US"/>
              <a:t>于</a:t>
            </a:r>
            <a:r>
              <a:rPr lang="zh-CN" altLang="en-US" smtClean="0"/>
              <a:t>小的那部分，那么转移复杂度就只需要枚举根号个。</a:t>
            </a:r>
            <a:endParaRPr lang="en-US" altLang="zh-CN" smtClean="0"/>
          </a:p>
          <a:p>
            <a:r>
              <a:rPr lang="zh-CN" altLang="en-US" smtClean="0"/>
              <a:t>对于大的那部分，分的组数肯定</a:t>
            </a:r>
            <a:r>
              <a:rPr lang="zh-CN" altLang="en-US"/>
              <a:t>不超过</a:t>
            </a:r>
            <a:r>
              <a:rPr lang="en-US" altLang="zh-CN" smtClean="0"/>
              <a:t>B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最后我们再把两组合并即可。</a:t>
            </a:r>
            <a:endParaRPr lang="en-US" altLang="zh-CN" smtClean="0"/>
          </a:p>
          <a:p>
            <a:r>
              <a:rPr lang="zh-CN" altLang="en-US"/>
              <a:t>总复</a:t>
            </a:r>
            <a:r>
              <a:rPr lang="zh-CN" altLang="en-US"/>
              <a:t>杂</a:t>
            </a:r>
            <a:r>
              <a:rPr lang="zh-CN" altLang="en-US" smtClean="0"/>
              <a:t>度</a:t>
            </a:r>
            <a:r>
              <a:rPr lang="en-US" altLang="zh-CN" smtClean="0"/>
              <a:t>O(n^2.5+n^2m)</a:t>
            </a:r>
            <a:r>
              <a:rPr lang="zh-CN" altLang="en-US"/>
              <a:t>。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09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465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Office 主题</vt:lpstr>
      <vt:lpstr>Day3 Solution</vt:lpstr>
      <vt:lpstr>A</vt:lpstr>
      <vt:lpstr>B</vt:lpstr>
      <vt:lpstr>C</vt:lpstr>
      <vt:lpstr>C</vt:lpstr>
      <vt:lpstr>D</vt:lpstr>
      <vt:lpstr>D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Day3 Solution</dc:title>
  <dc:creator>Administrator</dc:creator>
  <cp:lastModifiedBy>Administrator</cp:lastModifiedBy>
  <cp:revision>10</cp:revision>
  <dcterms:created xsi:type="dcterms:W3CDTF">2022-11-24T00:33:16Z</dcterms:created>
  <dcterms:modified xsi:type="dcterms:W3CDTF">2022-11-24T02:24:23Z</dcterms:modified>
</cp:coreProperties>
</file>