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347" r:id="rId2"/>
    <p:sldId id="317" r:id="rId3"/>
    <p:sldId id="322" r:id="rId4"/>
    <p:sldId id="323" r:id="rId5"/>
    <p:sldId id="324" r:id="rId6"/>
    <p:sldId id="318" r:id="rId7"/>
    <p:sldId id="325" r:id="rId8"/>
    <p:sldId id="326" r:id="rId9"/>
    <p:sldId id="327" r:id="rId10"/>
    <p:sldId id="328" r:id="rId11"/>
    <p:sldId id="319" r:id="rId12"/>
    <p:sldId id="329" r:id="rId13"/>
    <p:sldId id="330" r:id="rId14"/>
    <p:sldId id="331" r:id="rId15"/>
    <p:sldId id="333" r:id="rId16"/>
    <p:sldId id="334" r:id="rId17"/>
    <p:sldId id="332" r:id="rId18"/>
    <p:sldId id="335" r:id="rId19"/>
    <p:sldId id="337" r:id="rId20"/>
    <p:sldId id="338" r:id="rId21"/>
    <p:sldId id="336" r:id="rId22"/>
    <p:sldId id="320" r:id="rId23"/>
    <p:sldId id="339" r:id="rId24"/>
    <p:sldId id="340" r:id="rId25"/>
    <p:sldId id="341" r:id="rId26"/>
    <p:sldId id="342" r:id="rId27"/>
    <p:sldId id="344" r:id="rId28"/>
    <p:sldId id="346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Raleway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4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jw" userId="ecf484786a8bc91a" providerId="LiveId" clId="{9B0CC224-2BDD-4B3E-A2B5-ECE989425DBF}"/>
    <pc:docChg chg="custSel addSld delSld modSld sldOrd">
      <pc:chgData name="li jw" userId="ecf484786a8bc91a" providerId="LiveId" clId="{9B0CC224-2BDD-4B3E-A2B5-ECE989425DBF}" dt="2021-07-23T14:44:03.871" v="2112" actId="20577"/>
      <pc:docMkLst>
        <pc:docMk/>
      </pc:docMkLst>
      <pc:sldChg chg="modSp">
        <pc:chgData name="li jw" userId="ecf484786a8bc91a" providerId="LiveId" clId="{9B0CC224-2BDD-4B3E-A2B5-ECE989425DBF}" dt="2021-07-22T09:55:56.696" v="1" actId="20577"/>
        <pc:sldMkLst>
          <pc:docMk/>
          <pc:sldMk cId="0" sldId="256"/>
        </pc:sldMkLst>
        <pc:spChg chg="mod">
          <ac:chgData name="li jw" userId="ecf484786a8bc91a" providerId="LiveId" clId="{9B0CC224-2BDD-4B3E-A2B5-ECE989425DBF}" dt="2021-07-22T09:55:56.696" v="1" actId="20577"/>
          <ac:spMkLst>
            <pc:docMk/>
            <pc:sldMk cId="0" sldId="256"/>
            <ac:spMk id="86" creationId="{00000000-0000-0000-0000-000000000000}"/>
          </ac:spMkLst>
        </pc:spChg>
      </pc:sldChg>
      <pc:sldChg chg="modSp add modAnim">
        <pc:chgData name="li jw" userId="ecf484786a8bc91a" providerId="LiveId" clId="{9B0CC224-2BDD-4B3E-A2B5-ECE989425DBF}" dt="2021-07-23T14:44:03.871" v="2112" actId="20577"/>
        <pc:sldMkLst>
          <pc:docMk/>
          <pc:sldMk cId="1531220042" sldId="322"/>
        </pc:sldMkLst>
        <pc:spChg chg="mod">
          <ac:chgData name="li jw" userId="ecf484786a8bc91a" providerId="LiveId" clId="{9B0CC224-2BDD-4B3E-A2B5-ECE989425DBF}" dt="2021-07-23T14:44:03.871" v="2112" actId="20577"/>
          <ac:spMkLst>
            <pc:docMk/>
            <pc:sldMk cId="1531220042" sldId="322"/>
            <ac:spMk id="3" creationId="{339A658F-C4A5-4F72-9550-D45C7CF3D9BF}"/>
          </ac:spMkLst>
        </pc:spChg>
      </pc:sldChg>
      <pc:sldChg chg="modSp add ord modAnim">
        <pc:chgData name="li jw" userId="ecf484786a8bc91a" providerId="LiveId" clId="{9B0CC224-2BDD-4B3E-A2B5-ECE989425DBF}" dt="2021-07-23T14:02:46.282" v="2101" actId="20577"/>
        <pc:sldMkLst>
          <pc:docMk/>
          <pc:sldMk cId="525873949" sldId="323"/>
        </pc:sldMkLst>
        <pc:spChg chg="mod">
          <ac:chgData name="li jw" userId="ecf484786a8bc91a" providerId="LiveId" clId="{9B0CC224-2BDD-4B3E-A2B5-ECE989425DBF}" dt="2021-07-22T10:23:08.598" v="969"/>
          <ac:spMkLst>
            <pc:docMk/>
            <pc:sldMk cId="525873949" sldId="323"/>
            <ac:spMk id="2" creationId="{A9E96405-2107-447D-8D2F-196A294D9AB8}"/>
          </ac:spMkLst>
        </pc:spChg>
        <pc:spChg chg="mod">
          <ac:chgData name="li jw" userId="ecf484786a8bc91a" providerId="LiveId" clId="{9B0CC224-2BDD-4B3E-A2B5-ECE989425DBF}" dt="2021-07-23T14:02:46.282" v="2101" actId="20577"/>
          <ac:spMkLst>
            <pc:docMk/>
            <pc:sldMk cId="525873949" sldId="323"/>
            <ac:spMk id="3" creationId="{1CCB9F35-13A5-41FF-B8C4-2DDCE601156D}"/>
          </ac:spMkLst>
        </pc:spChg>
      </pc:sldChg>
      <pc:sldChg chg="modSp add">
        <pc:chgData name="li jw" userId="ecf484786a8bc91a" providerId="LiveId" clId="{9B0CC224-2BDD-4B3E-A2B5-ECE989425DBF}" dt="2021-07-23T14:43:57.234" v="2105" actId="20577"/>
        <pc:sldMkLst>
          <pc:docMk/>
          <pc:sldMk cId="2976894937" sldId="324"/>
        </pc:sldMkLst>
        <pc:spChg chg="mod">
          <ac:chgData name="li jw" userId="ecf484786a8bc91a" providerId="LiveId" clId="{9B0CC224-2BDD-4B3E-A2B5-ECE989425DBF}" dt="2021-07-22T10:24:10.104" v="979" actId="20577"/>
          <ac:spMkLst>
            <pc:docMk/>
            <pc:sldMk cId="2976894937" sldId="324"/>
            <ac:spMk id="2" creationId="{DE656ACC-B501-4D19-BEDF-3AA9B575B7DC}"/>
          </ac:spMkLst>
        </pc:spChg>
        <pc:spChg chg="mod">
          <ac:chgData name="li jw" userId="ecf484786a8bc91a" providerId="LiveId" clId="{9B0CC224-2BDD-4B3E-A2B5-ECE989425DBF}" dt="2021-07-23T14:43:57.234" v="2105" actId="20577"/>
          <ac:spMkLst>
            <pc:docMk/>
            <pc:sldMk cId="2976894937" sldId="324"/>
            <ac:spMk id="3" creationId="{3210E50C-02BE-48A9-B44C-32ACDFF7D331}"/>
          </ac:spMkLst>
        </pc:spChg>
      </pc:sldChg>
      <pc:sldChg chg="modSp add">
        <pc:chgData name="li jw" userId="ecf484786a8bc91a" providerId="LiveId" clId="{9B0CC224-2BDD-4B3E-A2B5-ECE989425DBF}" dt="2021-07-23T09:33:08.669" v="1658" actId="20577"/>
        <pc:sldMkLst>
          <pc:docMk/>
          <pc:sldMk cId="2427233869" sldId="325"/>
        </pc:sldMkLst>
        <pc:spChg chg="mod">
          <ac:chgData name="li jw" userId="ecf484786a8bc91a" providerId="LiveId" clId="{9B0CC224-2BDD-4B3E-A2B5-ECE989425DBF}" dt="2021-07-23T09:33:08.669" v="1658" actId="20577"/>
          <ac:spMkLst>
            <pc:docMk/>
            <pc:sldMk cId="2427233869" sldId="325"/>
            <ac:spMk id="3" creationId="{1CCB9F35-13A5-41FF-B8C4-2DDCE601156D}"/>
          </ac:spMkLst>
        </pc:spChg>
      </pc:sldChg>
    </pc:docChg>
  </pc:docChgLst>
  <pc:docChgLst>
    <pc:chgData name="li jw" userId="ecf484786a8bc91a" providerId="LiveId" clId="{816B170C-3003-4038-B165-F1E0D4FB5585}"/>
    <pc:docChg chg="undo addSld delSld modSld">
      <pc:chgData name="li jw" userId="ecf484786a8bc91a" providerId="LiveId" clId="{816B170C-3003-4038-B165-F1E0D4FB5585}" dt="2021-07-24T11:48:15.911" v="2512"/>
      <pc:docMkLst>
        <pc:docMk/>
      </pc:docMkLst>
      <pc:sldChg chg="modSp">
        <pc:chgData name="li jw" userId="ecf484786a8bc91a" providerId="LiveId" clId="{816B170C-3003-4038-B165-F1E0D4FB5585}" dt="2021-07-24T09:44:15.396" v="1" actId="20577"/>
        <pc:sldMkLst>
          <pc:docMk/>
          <pc:sldMk cId="0" sldId="256"/>
        </pc:sldMkLst>
        <pc:spChg chg="mod">
          <ac:chgData name="li jw" userId="ecf484786a8bc91a" providerId="LiveId" clId="{816B170C-3003-4038-B165-F1E0D4FB5585}" dt="2021-07-24T09:44:15.396" v="1" actId="20577"/>
          <ac:spMkLst>
            <pc:docMk/>
            <pc:sldMk cId="0" sldId="256"/>
            <ac:spMk id="86" creationId="{00000000-0000-0000-0000-000000000000}"/>
          </ac:spMkLst>
        </pc:spChg>
      </pc:sldChg>
      <pc:sldChg chg="del">
        <pc:chgData name="li jw" userId="ecf484786a8bc91a" providerId="LiveId" clId="{816B170C-3003-4038-B165-F1E0D4FB5585}" dt="2021-07-24T09:45:32.096" v="10" actId="2696"/>
        <pc:sldMkLst>
          <pc:docMk/>
          <pc:sldMk cId="3745031990" sldId="316"/>
        </pc:sldMkLst>
      </pc:sldChg>
      <pc:sldChg chg="del">
        <pc:chgData name="li jw" userId="ecf484786a8bc91a" providerId="LiveId" clId="{816B170C-3003-4038-B165-F1E0D4FB5585}" dt="2021-07-24T09:44:22.758" v="6" actId="2696"/>
        <pc:sldMkLst>
          <pc:docMk/>
          <pc:sldMk cId="629548248" sldId="317"/>
        </pc:sldMkLst>
      </pc:sldChg>
      <pc:sldChg chg="modSp add modAnim">
        <pc:chgData name="li jw" userId="ecf484786a8bc91a" providerId="LiveId" clId="{816B170C-3003-4038-B165-F1E0D4FB5585}" dt="2021-07-24T10:17:18.627" v="254"/>
        <pc:sldMkLst>
          <pc:docMk/>
          <pc:sldMk cId="4263426355" sldId="317"/>
        </pc:sldMkLst>
        <pc:spChg chg="mod">
          <ac:chgData name="li jw" userId="ecf484786a8bc91a" providerId="LiveId" clId="{816B170C-3003-4038-B165-F1E0D4FB5585}" dt="2021-07-24T09:45:24.412" v="8"/>
          <ac:spMkLst>
            <pc:docMk/>
            <pc:sldMk cId="4263426355" sldId="317"/>
            <ac:spMk id="2" creationId="{CFD18CDF-A3EF-456F-8990-0309EAFFB960}"/>
          </ac:spMkLst>
        </pc:spChg>
        <pc:spChg chg="mod">
          <ac:chgData name="li jw" userId="ecf484786a8bc91a" providerId="LiveId" clId="{816B170C-3003-4038-B165-F1E0D4FB5585}" dt="2021-07-24T10:16:59.312" v="252" actId="20577"/>
          <ac:spMkLst>
            <pc:docMk/>
            <pc:sldMk cId="4263426355" sldId="317"/>
            <ac:spMk id="3" creationId="{508FBEED-3127-4FF8-8489-B141E1B47562}"/>
          </ac:spMkLst>
        </pc:spChg>
      </pc:sldChg>
      <pc:sldChg chg="modSp add modAnim">
        <pc:chgData name="li jw" userId="ecf484786a8bc91a" providerId="LiveId" clId="{816B170C-3003-4038-B165-F1E0D4FB5585}" dt="2021-07-24T10:38:16.034" v="729" actId="20577"/>
        <pc:sldMkLst>
          <pc:docMk/>
          <pc:sldMk cId="2922385556" sldId="318"/>
        </pc:sldMkLst>
        <pc:spChg chg="mod">
          <ac:chgData name="li jw" userId="ecf484786a8bc91a" providerId="LiveId" clId="{816B170C-3003-4038-B165-F1E0D4FB5585}" dt="2021-07-24T10:18:09.682" v="256"/>
          <ac:spMkLst>
            <pc:docMk/>
            <pc:sldMk cId="2922385556" sldId="318"/>
            <ac:spMk id="2" creationId="{94550290-7144-42CB-AA79-2ACBED1916A2}"/>
          </ac:spMkLst>
        </pc:spChg>
        <pc:spChg chg="mod">
          <ac:chgData name="li jw" userId="ecf484786a8bc91a" providerId="LiveId" clId="{816B170C-3003-4038-B165-F1E0D4FB5585}" dt="2021-07-24T10:38:16.034" v="729" actId="20577"/>
          <ac:spMkLst>
            <pc:docMk/>
            <pc:sldMk cId="2922385556" sldId="318"/>
            <ac:spMk id="3" creationId="{8EB72FF9-DAFE-4A8B-8100-3F4FF5C4AAA3}"/>
          </ac:spMkLst>
        </pc:spChg>
      </pc:sldChg>
      <pc:sldChg chg="modSp add modAnim">
        <pc:chgData name="li jw" userId="ecf484786a8bc91a" providerId="LiveId" clId="{816B170C-3003-4038-B165-F1E0D4FB5585}" dt="2021-07-24T11:27:34.673" v="1867"/>
        <pc:sldMkLst>
          <pc:docMk/>
          <pc:sldMk cId="511229556" sldId="319"/>
        </pc:sldMkLst>
        <pc:spChg chg="mod">
          <ac:chgData name="li jw" userId="ecf484786a8bc91a" providerId="LiveId" clId="{816B170C-3003-4038-B165-F1E0D4FB5585}" dt="2021-07-24T10:55:04.760" v="731"/>
          <ac:spMkLst>
            <pc:docMk/>
            <pc:sldMk cId="511229556" sldId="319"/>
            <ac:spMk id="2" creationId="{54DA201C-EDC8-458A-A04C-566A94EEDE1D}"/>
          </ac:spMkLst>
        </pc:spChg>
        <pc:spChg chg="mod">
          <ac:chgData name="li jw" userId="ecf484786a8bc91a" providerId="LiveId" clId="{816B170C-3003-4038-B165-F1E0D4FB5585}" dt="2021-07-24T11:11:38.841" v="990"/>
          <ac:spMkLst>
            <pc:docMk/>
            <pc:sldMk cId="511229556" sldId="319"/>
            <ac:spMk id="3" creationId="{1944609B-2CAD-4256-BE61-055098D8732B}"/>
          </ac:spMkLst>
        </pc:spChg>
      </pc:sldChg>
      <pc:sldChg chg="modSp add modAnim">
        <pc:chgData name="li jw" userId="ecf484786a8bc91a" providerId="LiveId" clId="{816B170C-3003-4038-B165-F1E0D4FB5585}" dt="2021-07-24T11:48:15.911" v="2512"/>
        <pc:sldMkLst>
          <pc:docMk/>
          <pc:sldMk cId="1400095572" sldId="320"/>
        </pc:sldMkLst>
        <pc:spChg chg="mod">
          <ac:chgData name="li jw" userId="ecf484786a8bc91a" providerId="LiveId" clId="{816B170C-3003-4038-B165-F1E0D4FB5585}" dt="2021-07-24T11:44:26.616" v="2421" actId="1076"/>
          <ac:spMkLst>
            <pc:docMk/>
            <pc:sldMk cId="1400095572" sldId="320"/>
            <ac:spMk id="2" creationId="{824E6205-7FCB-4108-9FA6-2A6FBEA1310D}"/>
          </ac:spMkLst>
        </pc:spChg>
        <pc:spChg chg="mod">
          <ac:chgData name="li jw" userId="ecf484786a8bc91a" providerId="LiveId" clId="{816B170C-3003-4038-B165-F1E0D4FB5585}" dt="2021-07-24T11:45:44.666" v="2507" actId="20577"/>
          <ac:spMkLst>
            <pc:docMk/>
            <pc:sldMk cId="1400095572" sldId="320"/>
            <ac:spMk id="3" creationId="{246BF0C8-C578-44B6-BCEC-A541DF19E168}"/>
          </ac:spMkLst>
        </pc:spChg>
      </pc:sldChg>
      <pc:sldChg chg="modSp add modAnim">
        <pc:chgData name="li jw" userId="ecf484786a8bc91a" providerId="LiveId" clId="{816B170C-3003-4038-B165-F1E0D4FB5585}" dt="2021-07-24T11:27:54.350" v="1872" actId="20577"/>
        <pc:sldMkLst>
          <pc:docMk/>
          <pc:sldMk cId="3309321710" sldId="321"/>
        </pc:sldMkLst>
        <pc:spChg chg="mod">
          <ac:chgData name="li jw" userId="ecf484786a8bc91a" providerId="LiveId" clId="{816B170C-3003-4038-B165-F1E0D4FB5585}" dt="2021-07-24T11:27:54.350" v="1872" actId="20577"/>
          <ac:spMkLst>
            <pc:docMk/>
            <pc:sldMk cId="3309321710" sldId="321"/>
            <ac:spMk id="3" creationId="{1944609B-2CAD-4256-BE61-055098D8732B}"/>
          </ac:spMkLst>
        </pc:spChg>
      </pc:sldChg>
      <pc:sldChg chg="del">
        <pc:chgData name="li jw" userId="ecf484786a8bc91a" providerId="LiveId" clId="{816B170C-3003-4038-B165-F1E0D4FB5585}" dt="2021-07-24T09:44:21.554" v="5" actId="2696"/>
        <pc:sldMkLst>
          <pc:docMk/>
          <pc:sldMk cId="1531220042" sldId="322"/>
        </pc:sldMkLst>
      </pc:sldChg>
      <pc:sldChg chg="del">
        <pc:chgData name="li jw" userId="ecf484786a8bc91a" providerId="LiveId" clId="{816B170C-3003-4038-B165-F1E0D4FB5585}" dt="2021-07-24T09:44:21.059" v="3" actId="2696"/>
        <pc:sldMkLst>
          <pc:docMk/>
          <pc:sldMk cId="525873949" sldId="323"/>
        </pc:sldMkLst>
      </pc:sldChg>
      <pc:sldChg chg="del">
        <pc:chgData name="li jw" userId="ecf484786a8bc91a" providerId="LiveId" clId="{816B170C-3003-4038-B165-F1E0D4FB5585}" dt="2021-07-24T09:44:20.968" v="2" actId="2696"/>
        <pc:sldMkLst>
          <pc:docMk/>
          <pc:sldMk cId="2976894937" sldId="324"/>
        </pc:sldMkLst>
      </pc:sldChg>
      <pc:sldChg chg="del">
        <pc:chgData name="li jw" userId="ecf484786a8bc91a" providerId="LiveId" clId="{816B170C-3003-4038-B165-F1E0D4FB5585}" dt="2021-07-24T09:44:21.364" v="4" actId="2696"/>
        <pc:sldMkLst>
          <pc:docMk/>
          <pc:sldMk cId="2427233869" sldId="325"/>
        </pc:sldMkLst>
      </pc:sldChg>
    </pc:docChg>
  </pc:docChgLst>
  <pc:docChgLst>
    <pc:chgData name="li jw" userId="ecf484786a8bc91a" providerId="LiveId" clId="{C7E21B7F-86B4-477B-A1C9-9AFBA7830F7E}"/>
    <pc:docChg chg="undo custSel addSld delSld modSld">
      <pc:chgData name="li jw" userId="ecf484786a8bc91a" providerId="LiveId" clId="{C7E21B7F-86B4-477B-A1C9-9AFBA7830F7E}" dt="2021-07-22T09:25:13.601" v="3442"/>
      <pc:docMkLst>
        <pc:docMk/>
      </pc:docMkLst>
      <pc:sldChg chg="modSp">
        <pc:chgData name="li jw" userId="ecf484786a8bc91a" providerId="LiveId" clId="{C7E21B7F-86B4-477B-A1C9-9AFBA7830F7E}" dt="2021-07-22T08:41:07.716" v="1802" actId="20577"/>
        <pc:sldMkLst>
          <pc:docMk/>
          <pc:sldMk cId="0" sldId="256"/>
        </pc:sldMkLst>
        <pc:spChg chg="mod">
          <ac:chgData name="li jw" userId="ecf484786a8bc91a" providerId="LiveId" clId="{C7E21B7F-86B4-477B-A1C9-9AFBA7830F7E}" dt="2021-07-22T08:18:47.286" v="8" actId="20577"/>
          <ac:spMkLst>
            <pc:docMk/>
            <pc:sldMk cId="0" sldId="256"/>
            <ac:spMk id="86" creationId="{00000000-0000-0000-0000-000000000000}"/>
          </ac:spMkLst>
        </pc:spChg>
        <pc:spChg chg="mod">
          <ac:chgData name="li jw" userId="ecf484786a8bc91a" providerId="LiveId" clId="{C7E21B7F-86B4-477B-A1C9-9AFBA7830F7E}" dt="2021-07-22T08:41:07.716" v="1802" actId="20577"/>
          <ac:spMkLst>
            <pc:docMk/>
            <pc:sldMk cId="0" sldId="256"/>
            <ac:spMk id="87" creationId="{00000000-0000-0000-0000-000000000000}"/>
          </ac:spMkLst>
        </pc:spChg>
      </pc:sldChg>
      <pc:sldMasterChg chg="delSldLayout">
        <pc:chgData name="li jw" userId="ecf484786a8bc91a" providerId="LiveId" clId="{C7E21B7F-86B4-477B-A1C9-9AFBA7830F7E}" dt="2021-07-22T08:19:35.169" v="28" actId="2696"/>
        <pc:sldMasterMkLst>
          <pc:docMk/>
          <pc:sldMasterMk cId="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7628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 hasCustomPrompt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r>
              <a:rPr lang="en-US" altLang="zh-CN" dirty="0"/>
              <a:t>Test</a:t>
            </a:r>
          </a:p>
          <a:p>
            <a:pPr lvl="1"/>
            <a:endParaRPr lang="en-US" altLang="zh-CN" dirty="0"/>
          </a:p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 panose="020B0003030101060003"/>
              <a:buNone/>
              <a:defRPr sz="2800" b="1">
                <a:latin typeface="Raleway" panose="020B0003030101060003"/>
                <a:ea typeface="Raleway" panose="020B0003030101060003"/>
                <a:cs typeface="Raleway" panose="020B0003030101060003"/>
                <a:sym typeface="Raleway" panose="020B00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 panose="020B0003030101060003"/>
              <a:buNone/>
              <a:defRPr sz="2800" b="1">
                <a:latin typeface="Raleway" panose="020B0003030101060003"/>
                <a:ea typeface="Raleway" panose="020B0003030101060003"/>
                <a:cs typeface="Raleway" panose="020B0003030101060003"/>
                <a:sym typeface="Raleway" panose="020B00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 panose="020B0003030101060003"/>
              <a:buNone/>
              <a:defRPr sz="2800" b="1">
                <a:latin typeface="Raleway" panose="020B0003030101060003"/>
                <a:ea typeface="Raleway" panose="020B0003030101060003"/>
                <a:cs typeface="Raleway" panose="020B0003030101060003"/>
                <a:sym typeface="Raleway" panose="020B00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 panose="020B0003030101060003"/>
              <a:buNone/>
              <a:defRPr sz="2800" b="1">
                <a:latin typeface="Raleway" panose="020B0003030101060003"/>
                <a:ea typeface="Raleway" panose="020B0003030101060003"/>
                <a:cs typeface="Raleway" panose="020B0003030101060003"/>
                <a:sym typeface="Raleway" panose="020B00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 panose="020B0003030101060003"/>
              <a:buNone/>
              <a:defRPr sz="2800" b="1">
                <a:latin typeface="Raleway" panose="020B0003030101060003"/>
                <a:ea typeface="Raleway" panose="020B0003030101060003"/>
                <a:cs typeface="Raleway" panose="020B0003030101060003"/>
                <a:sym typeface="Raleway" panose="020B00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 panose="020B0003030101060003"/>
              <a:buNone/>
              <a:defRPr sz="2800" b="1">
                <a:latin typeface="Raleway" panose="020B0003030101060003"/>
                <a:ea typeface="Raleway" panose="020B0003030101060003"/>
                <a:cs typeface="Raleway" panose="020B0003030101060003"/>
                <a:sym typeface="Raleway" panose="020B00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 panose="020B0003030101060003"/>
              <a:buNone/>
              <a:defRPr sz="2800" b="1">
                <a:latin typeface="Raleway" panose="020B0003030101060003"/>
                <a:ea typeface="Raleway" panose="020B0003030101060003"/>
                <a:cs typeface="Raleway" panose="020B0003030101060003"/>
                <a:sym typeface="Raleway" panose="020B00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 panose="020B0003030101060003"/>
              <a:buNone/>
              <a:defRPr sz="2800" b="1">
                <a:latin typeface="Raleway" panose="020B0003030101060003"/>
                <a:ea typeface="Raleway" panose="020B0003030101060003"/>
                <a:cs typeface="Raleway" panose="020B0003030101060003"/>
                <a:sym typeface="Raleway" panose="020B00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 panose="020B0003030101060003"/>
              <a:buNone/>
              <a:defRPr sz="2800" b="1">
                <a:latin typeface="Raleway" panose="020B0003030101060003"/>
                <a:ea typeface="Raleway" panose="020B0003030101060003"/>
                <a:cs typeface="Raleway" panose="020B0003030101060003"/>
                <a:sym typeface="Raleway" panose="020B0003030101060003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602020204030203"/>
              <a:buChar char="●"/>
              <a:defRPr sz="13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○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■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●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○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■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●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○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602020204030203"/>
              <a:buChar char="■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9pPr>
          </a:lstStyle>
          <a:p>
            <a:r>
              <a:rPr lang="en-US" dirty="0"/>
              <a:t>test</a:t>
            </a: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4605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buNone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AF7663-D103-1504-7334-D4EE437A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08" y="522568"/>
            <a:ext cx="7646878" cy="46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0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0290-7144-42CB-AA79-2ACBED19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中值滤波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72FF9-DAFE-4A8B-8100-3F4FF5C4A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观察规律</a:t>
            </a:r>
            <a:endParaRPr lang="en-US" altLang="zh-CN" dirty="0"/>
          </a:p>
          <a:p>
            <a:r>
              <a:rPr lang="zh-CN" altLang="en-US" dirty="0"/>
              <a:t>大于等于两个相邻的</a:t>
            </a:r>
            <a:r>
              <a:rPr lang="en-US" altLang="zh-CN" dirty="0"/>
              <a:t> 0 </a:t>
            </a:r>
            <a:r>
              <a:rPr lang="zh-CN" altLang="en-US" dirty="0"/>
              <a:t>或者 </a:t>
            </a:r>
            <a:r>
              <a:rPr lang="en-US" altLang="zh-CN" dirty="0"/>
              <a:t>1 </a:t>
            </a:r>
            <a:r>
              <a:rPr lang="zh-CN" altLang="en-US" dirty="0"/>
              <a:t>就永远不会变了</a:t>
            </a:r>
            <a:endParaRPr lang="en-US" altLang="zh-CN" dirty="0"/>
          </a:p>
          <a:p>
            <a:r>
              <a:rPr lang="zh-CN" altLang="en-US" dirty="0"/>
              <a:t>所以所有大于等于两个相邻的</a:t>
            </a:r>
            <a:r>
              <a:rPr lang="en-US" altLang="zh-CN" dirty="0"/>
              <a:t> 0 </a:t>
            </a:r>
            <a:r>
              <a:rPr lang="zh-CN" altLang="en-US" dirty="0"/>
              <a:t>或者 </a:t>
            </a:r>
            <a:r>
              <a:rPr lang="en-US" altLang="zh-CN" dirty="0"/>
              <a:t>1 </a:t>
            </a:r>
            <a:r>
              <a:rPr lang="zh-CN" altLang="en-US" dirty="0"/>
              <a:t>的段都去掉，只需考虑 </a:t>
            </a:r>
            <a:r>
              <a:rPr lang="en-US" altLang="zh-CN" dirty="0"/>
              <a:t>0/1 </a:t>
            </a:r>
            <a:r>
              <a:rPr lang="zh-CN" altLang="en-US" dirty="0"/>
              <a:t>交替的子段</a:t>
            </a:r>
            <a:endParaRPr lang="en-US" altLang="zh-CN" dirty="0"/>
          </a:p>
          <a:p>
            <a:r>
              <a:rPr lang="zh-CN" altLang="en-US" dirty="0"/>
              <a:t>每一轮，每段</a:t>
            </a:r>
            <a:r>
              <a:rPr lang="en-US" altLang="zh-CN" dirty="0"/>
              <a:t>0/1 </a:t>
            </a:r>
            <a:r>
              <a:rPr lang="zh-CN" altLang="en-US" dirty="0"/>
              <a:t>交替的串会 </a:t>
            </a:r>
            <a:r>
              <a:rPr lang="en-US" altLang="zh-CN" dirty="0"/>
              <a:t>0/1 </a:t>
            </a:r>
            <a:r>
              <a:rPr lang="zh-CN" altLang="en-US" dirty="0"/>
              <a:t>翻转，然后长度减 </a:t>
            </a:r>
            <a:r>
              <a:rPr lang="en-US" altLang="zh-CN" dirty="0"/>
              <a:t>2</a:t>
            </a:r>
            <a:r>
              <a:rPr lang="zh-CN" altLang="en-US" dirty="0"/>
              <a:t>，如此逐渐趋向稳定</a:t>
            </a:r>
            <a:endParaRPr lang="en-US" altLang="zh-CN" dirty="0"/>
          </a:p>
          <a:p>
            <a:r>
              <a:rPr lang="zh-CN" altLang="en-US" dirty="0"/>
              <a:t>所以答案就是寻找最长的 </a:t>
            </a:r>
            <a:r>
              <a:rPr lang="en-US" altLang="zh-CN" dirty="0"/>
              <a:t>0/1 </a:t>
            </a:r>
            <a:r>
              <a:rPr lang="zh-CN" altLang="en-US" dirty="0"/>
              <a:t>交替串（把大于等于两个相邻的</a:t>
            </a:r>
            <a:r>
              <a:rPr lang="en-US" altLang="zh-CN" dirty="0"/>
              <a:t> 0 </a:t>
            </a:r>
            <a:r>
              <a:rPr lang="zh-CN" altLang="en-US" dirty="0"/>
              <a:t>或者 </a:t>
            </a:r>
            <a:r>
              <a:rPr lang="en-US" altLang="zh-CN" dirty="0"/>
              <a:t>1 </a:t>
            </a:r>
            <a:r>
              <a:rPr lang="zh-CN" altLang="en-US" dirty="0"/>
              <a:t>都去掉后）除二下取整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0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201C-EDC8-458A-A04C-566A94EE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David </a:t>
            </a:r>
            <a:r>
              <a:rPr lang="zh-CN" altLang="en-US" dirty="0"/>
              <a:t>与</a:t>
            </a:r>
            <a:r>
              <a:rPr lang="en-US" altLang="zh-CN" dirty="0"/>
              <a:t>Vincent </a:t>
            </a:r>
            <a:r>
              <a:rPr lang="zh-CN" altLang="en-US" dirty="0"/>
              <a:t>的博弈游戏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4609B-2CAD-4256-BE61-055098D8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48293" cy="2261100"/>
          </a:xfrm>
        </p:spPr>
        <p:txBody>
          <a:bodyPr/>
          <a:lstStyle/>
          <a:p>
            <a:r>
              <a:rPr lang="zh-CN" altLang="en-US" dirty="0"/>
              <a:t>先站在</a:t>
            </a:r>
            <a:r>
              <a:rPr lang="en-US" altLang="zh-CN" dirty="0"/>
              <a:t>David</a:t>
            </a:r>
            <a:r>
              <a:rPr lang="zh-CN" altLang="en-US" dirty="0"/>
              <a:t>的</a:t>
            </a:r>
            <a:r>
              <a:rPr lang="en-US" altLang="zh-CN" dirty="0" err="1"/>
              <a:t>pov</a:t>
            </a:r>
            <a:r>
              <a:rPr lang="zh-CN" altLang="en-US" dirty="0"/>
              <a:t>去看待问题，即考虑满足 </a:t>
            </a:r>
            <a:r>
              <a:rPr lang="en-US" altLang="zh-CN" dirty="0"/>
              <a:t>David </a:t>
            </a:r>
            <a:r>
              <a:rPr lang="zh-CN" altLang="en-US" dirty="0"/>
              <a:t>的需求。</a:t>
            </a:r>
            <a:r>
              <a:rPr lang="en-US" altLang="zh-CN" dirty="0"/>
              <a:t> Vincent </a:t>
            </a:r>
            <a:r>
              <a:rPr lang="zh-CN" altLang="en-US" dirty="0"/>
              <a:t>的需求做法类似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122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201C-EDC8-458A-A04C-566A94EE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David </a:t>
            </a:r>
            <a:r>
              <a:rPr lang="zh-CN" altLang="en-US" dirty="0"/>
              <a:t>与</a:t>
            </a:r>
            <a:r>
              <a:rPr lang="en-US" altLang="zh-CN" dirty="0"/>
              <a:t>Vincent </a:t>
            </a:r>
            <a:r>
              <a:rPr lang="zh-CN" altLang="en-US" dirty="0"/>
              <a:t>的博弈游戏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4609B-2CAD-4256-BE61-055098D8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48293" cy="2261100"/>
          </a:xfrm>
        </p:spPr>
        <p:txBody>
          <a:bodyPr/>
          <a:lstStyle/>
          <a:p>
            <a:r>
              <a:rPr lang="zh-CN" altLang="en-US" dirty="0"/>
              <a:t>先站在</a:t>
            </a:r>
            <a:r>
              <a:rPr lang="en-US" altLang="zh-CN" dirty="0"/>
              <a:t>David</a:t>
            </a:r>
            <a:r>
              <a:rPr lang="zh-CN" altLang="en-US" dirty="0"/>
              <a:t>的</a:t>
            </a:r>
            <a:r>
              <a:rPr lang="en-US" altLang="zh-CN" dirty="0" err="1"/>
              <a:t>pov</a:t>
            </a:r>
            <a:r>
              <a:rPr lang="zh-CN" altLang="en-US" dirty="0"/>
              <a:t>去看待问题，即考虑满足 </a:t>
            </a:r>
            <a:r>
              <a:rPr lang="en-US" altLang="zh-CN" dirty="0"/>
              <a:t>David </a:t>
            </a:r>
            <a:r>
              <a:rPr lang="zh-CN" altLang="en-US" dirty="0"/>
              <a:t>的需求。</a:t>
            </a:r>
            <a:r>
              <a:rPr lang="en-US" altLang="zh-CN" dirty="0"/>
              <a:t> Vincent </a:t>
            </a:r>
            <a:r>
              <a:rPr lang="zh-CN" altLang="en-US" dirty="0"/>
              <a:t>的需求做法类似</a:t>
            </a:r>
            <a:endParaRPr lang="en-US" altLang="zh-CN" dirty="0"/>
          </a:p>
          <a:p>
            <a:r>
              <a:rPr lang="zh-CN" altLang="en-US" dirty="0"/>
              <a:t>这题是树形结构，很容易想到自上而下的贪心，和自下而上的动归。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462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201C-EDC8-458A-A04C-566A94EE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David </a:t>
            </a:r>
            <a:r>
              <a:rPr lang="zh-CN" altLang="en-US" dirty="0"/>
              <a:t>与</a:t>
            </a:r>
            <a:r>
              <a:rPr lang="en-US" altLang="zh-CN" dirty="0"/>
              <a:t>Vincent </a:t>
            </a:r>
            <a:r>
              <a:rPr lang="zh-CN" altLang="en-US" dirty="0"/>
              <a:t>的博弈游戏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4609B-2CAD-4256-BE61-055098D8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48293" cy="2261100"/>
          </a:xfrm>
        </p:spPr>
        <p:txBody>
          <a:bodyPr/>
          <a:lstStyle/>
          <a:p>
            <a:r>
              <a:rPr lang="zh-CN" altLang="en-US" dirty="0"/>
              <a:t>先站在</a:t>
            </a:r>
            <a:r>
              <a:rPr lang="en-US" altLang="zh-CN" dirty="0"/>
              <a:t>David</a:t>
            </a:r>
            <a:r>
              <a:rPr lang="zh-CN" altLang="en-US" dirty="0"/>
              <a:t>的</a:t>
            </a:r>
            <a:r>
              <a:rPr lang="en-US" altLang="zh-CN" dirty="0" err="1"/>
              <a:t>pov</a:t>
            </a:r>
            <a:r>
              <a:rPr lang="zh-CN" altLang="en-US" dirty="0"/>
              <a:t>去看待问题，即考虑满足 </a:t>
            </a:r>
            <a:r>
              <a:rPr lang="en-US" altLang="zh-CN" dirty="0"/>
              <a:t>David </a:t>
            </a:r>
            <a:r>
              <a:rPr lang="zh-CN" altLang="en-US" dirty="0"/>
              <a:t>的需求。</a:t>
            </a:r>
            <a:r>
              <a:rPr lang="en-US" altLang="zh-CN" dirty="0"/>
              <a:t> Vincent </a:t>
            </a:r>
            <a:r>
              <a:rPr lang="zh-CN" altLang="en-US" dirty="0"/>
              <a:t>的需求做法类似</a:t>
            </a:r>
            <a:endParaRPr lang="en-US" altLang="zh-CN" dirty="0"/>
          </a:p>
          <a:p>
            <a:r>
              <a:rPr lang="zh-CN" altLang="en-US" dirty="0"/>
              <a:t>这题是树形结构，很容易想到自上而下的贪心，和自下而上的动归。</a:t>
            </a:r>
            <a:endParaRPr lang="en-US" altLang="zh-CN" dirty="0"/>
          </a:p>
          <a:p>
            <a:r>
              <a:rPr lang="zh-CN" altLang="en-US" dirty="0"/>
              <a:t>不好想动归的话，就观察几个样例。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5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201C-EDC8-458A-A04C-566A94EE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David </a:t>
            </a:r>
            <a:r>
              <a:rPr lang="zh-CN" altLang="en-US" dirty="0"/>
              <a:t>与</a:t>
            </a:r>
            <a:r>
              <a:rPr lang="en-US" altLang="zh-CN" dirty="0"/>
              <a:t>Vincent </a:t>
            </a:r>
            <a:r>
              <a:rPr lang="zh-CN" altLang="en-US" dirty="0"/>
              <a:t>的博弈游戏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944609B-2CAD-4256-BE61-055098D873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261100"/>
              </a:xfrm>
            </p:spPr>
            <p:txBody>
              <a:bodyPr/>
              <a:lstStyle/>
              <a:p>
                <a:r>
                  <a:rPr lang="zh-CN" altLang="en-US" dirty="0"/>
                  <a:t>先站在</a:t>
                </a:r>
                <a:r>
                  <a:rPr lang="en-US" altLang="zh-CN" dirty="0"/>
                  <a:t>David</a:t>
                </a:r>
                <a:r>
                  <a:rPr lang="zh-CN" altLang="en-US" dirty="0"/>
                  <a:t>的</a:t>
                </a:r>
                <a:r>
                  <a:rPr lang="en-US" altLang="zh-CN" dirty="0" err="1"/>
                  <a:t>pov</a:t>
                </a:r>
                <a:r>
                  <a:rPr lang="zh-CN" altLang="en-US" dirty="0"/>
                  <a:t>去看待问题，即考虑满足 </a:t>
                </a:r>
                <a:r>
                  <a:rPr lang="en-US" altLang="zh-CN" dirty="0"/>
                  <a:t>David </a:t>
                </a:r>
                <a:r>
                  <a:rPr lang="zh-CN" altLang="en-US" dirty="0"/>
                  <a:t>的需求。</a:t>
                </a:r>
                <a:r>
                  <a:rPr lang="en-US" altLang="zh-CN" dirty="0"/>
                  <a:t> Vincent </a:t>
                </a:r>
                <a:r>
                  <a:rPr lang="zh-CN" altLang="en-US" dirty="0"/>
                  <a:t>的需求做法类似</a:t>
                </a:r>
                <a:endParaRPr lang="en-US" altLang="zh-CN" dirty="0"/>
              </a:p>
              <a:p>
                <a:r>
                  <a:rPr lang="zh-CN" altLang="en-US" dirty="0"/>
                  <a:t>这题是树形结构，很容易想到自上而下的贪心，和自下而上的动归。</a:t>
                </a:r>
                <a:endParaRPr lang="en-US" altLang="zh-CN" dirty="0"/>
              </a:p>
              <a:p>
                <a:r>
                  <a:rPr lang="zh-CN" altLang="en-US" dirty="0"/>
                  <a:t>不好想动归的话，就观察几个样例。</a:t>
                </a:r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节点子树内的叶节点进行最优编号号后，从节点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开始向下走的最终走到的叶节点，能选中第几大 叶节点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44609B-2CAD-4256-BE61-055098D87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261100"/>
              </a:xfrm>
              <a:blipFill rotWithShape="1">
                <a:blip r:embed="rId2"/>
                <a:stretch>
                  <a:fillRect b="-4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201C-EDC8-458A-A04C-566A94EE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David </a:t>
            </a:r>
            <a:r>
              <a:rPr lang="zh-CN" altLang="en-US" dirty="0"/>
              <a:t>与</a:t>
            </a:r>
            <a:r>
              <a:rPr lang="en-US" altLang="zh-CN" dirty="0"/>
              <a:t>Vincent </a:t>
            </a:r>
            <a:r>
              <a:rPr lang="zh-CN" altLang="en-US" dirty="0"/>
              <a:t>的博弈游戏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944609B-2CAD-4256-BE61-055098D873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962908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节点子树内的叶节点进行最优编号号后，从节点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开始向下走的最终走到的叶节点，能选中第几大 叶节点</a:t>
                </a:r>
                <a:endParaRPr lang="en-US" altLang="zh-CN" dirty="0"/>
              </a:p>
              <a:p>
                <a:r>
                  <a:rPr lang="zh-CN" altLang="en-US" dirty="0"/>
                  <a:t>假如当前节点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 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选，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应当选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的所有子节点当中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值最小的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dp[i]=min(dp[j])</a:t>
                </a:r>
              </a:p>
              <a:p>
                <a:pPr marL="14605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44609B-2CAD-4256-BE61-055098D87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96290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63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201C-EDC8-458A-A04C-566A94EE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David </a:t>
            </a:r>
            <a:r>
              <a:rPr lang="zh-CN" altLang="en-US" dirty="0"/>
              <a:t>与</a:t>
            </a:r>
            <a:r>
              <a:rPr lang="en-US" altLang="zh-CN" dirty="0"/>
              <a:t>Vincent </a:t>
            </a:r>
            <a:r>
              <a:rPr lang="zh-CN" altLang="en-US" dirty="0"/>
              <a:t>的博弈游戏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944609B-2CAD-4256-BE61-055098D873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962908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节点子树内的叶节点进行最优编号号后，从节点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开始向下走的最终走到的叶节点，能选中第几大 叶节点</a:t>
                </a:r>
                <a:endParaRPr lang="en-US" altLang="zh-CN" dirty="0"/>
              </a:p>
              <a:p>
                <a:r>
                  <a:rPr lang="zh-CN" altLang="en-US" dirty="0"/>
                  <a:t>假如当前节点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 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选，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应当选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的所有子节点当中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值最小的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dp[i]=min(dp[j])</a:t>
                </a:r>
              </a:p>
              <a:p>
                <a:r>
                  <a:rPr lang="zh-CN" altLang="en-US" dirty="0"/>
                  <a:t>假如当前节点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 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选，</a:t>
                </a:r>
                <a:r>
                  <a:rPr lang="en-US" altLang="zh-CN" dirty="0"/>
                  <a:t>dp[i]=sum(dp[j])</a:t>
                </a:r>
              </a:p>
              <a:p>
                <a:pPr marL="14605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44609B-2CAD-4256-BE61-055098D87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96290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99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201C-EDC8-458A-A04C-566A94EE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David </a:t>
            </a:r>
            <a:r>
              <a:rPr lang="zh-CN" altLang="en-US" dirty="0"/>
              <a:t>与</a:t>
            </a:r>
            <a:r>
              <a:rPr lang="en-US" altLang="zh-CN" dirty="0"/>
              <a:t>Vincent </a:t>
            </a:r>
            <a:r>
              <a:rPr lang="zh-CN" altLang="en-US" dirty="0"/>
              <a:t>的博弈游戏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944609B-2CAD-4256-BE61-055098D873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962908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节点子树内的叶节点进行最优编号号后，从节点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开始向下走的最终走到的叶节点，能选中第几大 叶节点</a:t>
                </a:r>
                <a:endParaRPr lang="en-US" altLang="zh-CN" dirty="0"/>
              </a:p>
              <a:p>
                <a:r>
                  <a:rPr lang="zh-CN" altLang="en-US" dirty="0"/>
                  <a:t>假如当前节点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 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选，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应当选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的所有子节点当中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值最小的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dp[i]=min(dp[j])</a:t>
                </a:r>
              </a:p>
              <a:p>
                <a:r>
                  <a:rPr lang="zh-CN" altLang="en-US" dirty="0"/>
                  <a:t>假如当前节点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 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选，</a:t>
                </a:r>
                <a:r>
                  <a:rPr lang="en-US" altLang="zh-CN" dirty="0"/>
                  <a:t>dp[i]=sum(dp[j])</a:t>
                </a:r>
              </a:p>
              <a:p>
                <a:r>
                  <a:rPr lang="en-US" altLang="zh-CN" dirty="0"/>
                  <a:t>m</a:t>
                </a:r>
                <a:r>
                  <a:rPr lang="zh-CN" altLang="en-US" dirty="0"/>
                  <a:t>为 叶节点的数量，</a:t>
                </a:r>
                <a:r>
                  <a:rPr lang="en-US" altLang="zh-CN" dirty="0" err="1"/>
                  <a:t>ans</a:t>
                </a:r>
                <a:r>
                  <a:rPr lang="en-US" altLang="zh-CN" dirty="0"/>
                  <a:t>=m-dp[1]+1</a:t>
                </a:r>
                <a:endParaRPr lang="zh-CN" altLang="en-US" dirty="0"/>
              </a:p>
              <a:p>
                <a:pPr marL="14605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44609B-2CAD-4256-BE61-055098D87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96290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81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201C-EDC8-458A-A04C-566A94EE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David </a:t>
            </a:r>
            <a:r>
              <a:rPr lang="zh-CN" altLang="en-US" dirty="0"/>
              <a:t>与</a:t>
            </a:r>
            <a:r>
              <a:rPr lang="en-US" altLang="zh-CN" dirty="0"/>
              <a:t>Vincent </a:t>
            </a:r>
            <a:r>
              <a:rPr lang="zh-CN" altLang="en-US" dirty="0"/>
              <a:t>的博弈游戏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4609B-2CAD-4256-BE61-055098D8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48293" cy="2261100"/>
          </a:xfrm>
        </p:spPr>
        <p:txBody>
          <a:bodyPr/>
          <a:lstStyle/>
          <a:p>
            <a:r>
              <a:rPr lang="zh-CN" altLang="en-US" dirty="0"/>
              <a:t>现在站在</a:t>
            </a:r>
            <a:r>
              <a:rPr lang="en-US" altLang="zh-CN" dirty="0"/>
              <a:t>Vincent</a:t>
            </a:r>
            <a:r>
              <a:rPr lang="zh-CN" altLang="en-US" dirty="0"/>
              <a:t>的</a:t>
            </a:r>
            <a:r>
              <a:rPr lang="en-US" altLang="zh-CN" dirty="0" err="1"/>
              <a:t>pov</a:t>
            </a:r>
            <a:r>
              <a:rPr lang="zh-CN" altLang="en-US" dirty="0"/>
              <a:t>去看待问题，即考虑满足 </a:t>
            </a:r>
            <a:r>
              <a:rPr lang="en-US" altLang="zh-CN" dirty="0"/>
              <a:t>Vincent</a:t>
            </a:r>
            <a:r>
              <a:rPr lang="zh-CN" altLang="en-US" dirty="0"/>
              <a:t>的需求。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268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201C-EDC8-458A-A04C-566A94EE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David </a:t>
            </a:r>
            <a:r>
              <a:rPr lang="zh-CN" altLang="en-US" dirty="0"/>
              <a:t>与</a:t>
            </a:r>
            <a:r>
              <a:rPr lang="en-US" altLang="zh-CN" dirty="0"/>
              <a:t>Vincent </a:t>
            </a:r>
            <a:r>
              <a:rPr lang="zh-CN" altLang="en-US" dirty="0"/>
              <a:t>的博弈游戏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944609B-2CAD-4256-BE61-055098D873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962908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节点子树内的叶节点进行最优编号号后，从节点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开始向下走的最终走到的叶节点，能选中第几小叶节点</a:t>
                </a:r>
                <a:endParaRPr lang="en-US" altLang="zh-CN" dirty="0"/>
              </a:p>
              <a:p>
                <a:r>
                  <a:rPr lang="zh-CN" altLang="en-US" dirty="0"/>
                  <a:t>假如当前节点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 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选，</a:t>
                </a:r>
                <a:r>
                  <a:rPr lang="en-US" altLang="zh-CN" dirty="0"/>
                  <a:t>dp[i]=sum(dp[j])</a:t>
                </a:r>
              </a:p>
              <a:p>
                <a:pPr marL="14605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44609B-2CAD-4256-BE61-055098D87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96290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5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18CDF-A3EF-456F-8990-0309EAFF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08FBEED-3127-4FF8-8489-B141E1B475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6076" y="1886719"/>
                <a:ext cx="7688700" cy="2261100"/>
              </a:xfrm>
            </p:spPr>
            <p:txBody>
              <a:bodyPr/>
              <a:lstStyle/>
              <a:p>
                <a:r>
                  <a:rPr lang="zh-CN" altLang="en-US" dirty="0"/>
                  <a:t>预处理出来两个数组，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，分别表示右端点是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和左端点是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的，最长连续上升序列长度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08FBEED-3127-4FF8-8489-B141E1B47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6076" y="1886719"/>
                <a:ext cx="7688700" cy="22611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4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201C-EDC8-458A-A04C-566A94EE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David </a:t>
            </a:r>
            <a:r>
              <a:rPr lang="zh-CN" altLang="en-US" dirty="0"/>
              <a:t>与</a:t>
            </a:r>
            <a:r>
              <a:rPr lang="en-US" altLang="zh-CN" dirty="0"/>
              <a:t>Vincent </a:t>
            </a:r>
            <a:r>
              <a:rPr lang="zh-CN" altLang="en-US" dirty="0"/>
              <a:t>的博弈游戏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944609B-2CAD-4256-BE61-055098D873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962908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节点子树内的叶节点进行最优编号号后，从节点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开始向下走的最终走到的叶节点，能选中第几小叶节点</a:t>
                </a:r>
                <a:endParaRPr lang="en-US" altLang="zh-CN" dirty="0"/>
              </a:p>
              <a:p>
                <a:r>
                  <a:rPr lang="zh-CN" altLang="en-US" dirty="0"/>
                  <a:t>假如当前节点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 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选，</a:t>
                </a:r>
                <a:r>
                  <a:rPr lang="en-US" altLang="zh-CN" dirty="0"/>
                  <a:t>dp[i]=sum(dp[j])</a:t>
                </a:r>
              </a:p>
              <a:p>
                <a:r>
                  <a:rPr lang="zh-CN" altLang="en-US" dirty="0"/>
                  <a:t>假如当前节点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 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选，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应当选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的所有子节点当中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值最小的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dp[i]=min(dp[j])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44609B-2CAD-4256-BE61-055098D87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96290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31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201C-EDC8-458A-A04C-566A94EE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David </a:t>
            </a:r>
            <a:r>
              <a:rPr lang="zh-CN" altLang="en-US" dirty="0"/>
              <a:t>与</a:t>
            </a:r>
            <a:r>
              <a:rPr lang="en-US" altLang="zh-CN" dirty="0"/>
              <a:t>Vincent </a:t>
            </a:r>
            <a:r>
              <a:rPr lang="zh-CN" altLang="en-US" dirty="0"/>
              <a:t>的博弈游戏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944609B-2CAD-4256-BE61-055098D873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962908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节点子树内的叶节点进行最优编号号后，从节点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开始向下走的最终走到的叶节点，能选中第几小叶节点</a:t>
                </a:r>
                <a:endParaRPr lang="en-US" altLang="zh-CN" dirty="0"/>
              </a:p>
              <a:p>
                <a:r>
                  <a:rPr lang="zh-CN" altLang="en-US" dirty="0"/>
                  <a:t>假如当前节点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 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选，</a:t>
                </a:r>
                <a:r>
                  <a:rPr lang="en-US" altLang="zh-CN" dirty="0"/>
                  <a:t>dp[i]=sum(dp[j])</a:t>
                </a:r>
              </a:p>
              <a:p>
                <a:r>
                  <a:rPr lang="zh-CN" altLang="en-US" dirty="0"/>
                  <a:t>假如当前节点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 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选，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应当选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的所有子节点当中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值最小的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dp[i]=min(dp[j])</a:t>
                </a:r>
              </a:p>
              <a:p>
                <a:r>
                  <a:rPr lang="en-US" altLang="zh-CN" dirty="0"/>
                  <a:t>m</a:t>
                </a:r>
                <a:r>
                  <a:rPr lang="zh-CN" altLang="en-US" dirty="0"/>
                  <a:t>为 叶节点的数量，</a:t>
                </a:r>
                <a:r>
                  <a:rPr lang="en-US" altLang="zh-CN" dirty="0" err="1"/>
                  <a:t>ans</a:t>
                </a:r>
                <a:r>
                  <a:rPr lang="en-US" altLang="zh-CN" dirty="0"/>
                  <a:t>=dp[1]</a:t>
                </a:r>
                <a:endParaRPr lang="zh-CN" altLang="en-US" dirty="0"/>
              </a:p>
              <a:p>
                <a:pPr marL="14605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44609B-2CAD-4256-BE61-055098D87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49" y="2078875"/>
                <a:ext cx="7848293" cy="296290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8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E6205-7FCB-4108-9FA6-2A6FBEA1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629" y="924367"/>
            <a:ext cx="7688700" cy="535200"/>
          </a:xfrm>
        </p:spPr>
        <p:txBody>
          <a:bodyPr/>
          <a:lstStyle/>
          <a:p>
            <a:r>
              <a:rPr lang="zh-CN" altLang="en-US" dirty="0"/>
              <a:t>约会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BF0C8-C578-44B6-BCEC-A541DF19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085" y="1525201"/>
            <a:ext cx="7990907" cy="3080355"/>
          </a:xfrm>
        </p:spPr>
        <p:txBody>
          <a:bodyPr/>
          <a:lstStyle/>
          <a:p>
            <a:r>
              <a:rPr lang="zh-CN" altLang="en-US" dirty="0"/>
              <a:t>倍增求 </a:t>
            </a:r>
            <a:r>
              <a:rPr lang="en-US" altLang="zh-CN" dirty="0"/>
              <a:t>LCA </a:t>
            </a:r>
            <a:r>
              <a:rPr lang="zh-CN" altLang="en-US" dirty="0"/>
              <a:t>和分类讨论</a:t>
            </a:r>
            <a:endParaRPr lang="en-US" altLang="zh-CN" dirty="0"/>
          </a:p>
          <a:p>
            <a:endParaRPr lang="en-US" altLang="zh-CN" sz="1400" dirty="0"/>
          </a:p>
          <a:p>
            <a:pPr marL="946150" lvl="1" indent="-3429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095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E6205-7FCB-4108-9FA6-2A6FBEA1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629" y="924367"/>
            <a:ext cx="7688700" cy="535200"/>
          </a:xfrm>
        </p:spPr>
        <p:txBody>
          <a:bodyPr/>
          <a:lstStyle/>
          <a:p>
            <a:r>
              <a:rPr lang="zh-CN" altLang="en-US" dirty="0"/>
              <a:t>约会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46BF0C8-C578-44B6-BCEC-A541DF19E1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9085" y="1525201"/>
                <a:ext cx="7990907" cy="3080355"/>
              </a:xfrm>
            </p:spPr>
            <p:txBody>
              <a:bodyPr/>
              <a:lstStyle/>
              <a:p>
                <a:r>
                  <a:rPr lang="zh-CN" altLang="en-US" dirty="0"/>
                  <a:t>倍增求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和分类讨论</a:t>
                </a:r>
                <a:endParaRPr lang="en-US" altLang="zh-CN" dirty="0"/>
              </a:p>
              <a:p>
                <a:r>
                  <a:rPr lang="zh-CN" altLang="en-US" dirty="0"/>
                  <a:t>令点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为根，求出每个点的深度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altLang="zh-CN" b="0" i="1" dirty="0" smtClean="0">
                        <a:latin typeface="Cambria Math"/>
                      </a:rPr>
                      <m:t>𝑝</m:t>
                    </m:r>
                    <m:r>
                      <a:rPr lang="en-US" altLang="zh-CN" b="0" i="1" dirty="0" smtClean="0">
                        <a:latin typeface="Cambria Math"/>
                      </a:rPr>
                      <m:t>[]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设两人所在点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，两点之间距离为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is=dep[x]+</a:t>
                </a:r>
                <a:r>
                  <a:rPr lang="en-US" altLang="zh-CN" dirty="0" err="1"/>
                  <a:t>dep</a:t>
                </a:r>
                <a:r>
                  <a:rPr lang="en-US" altLang="zh-CN" dirty="0"/>
                  <a:t>[y]-2*</a:t>
                </a:r>
                <a:r>
                  <a:rPr lang="en-US" altLang="zh-CN" dirty="0" err="1"/>
                  <a:t>dep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lca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6BF0C8-C578-44B6-BCEC-A541DF19E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9085" y="1525201"/>
                <a:ext cx="7990907" cy="308035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6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E6205-7FCB-4108-9FA6-2A6FBEA1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629" y="924367"/>
            <a:ext cx="7688700" cy="535200"/>
          </a:xfrm>
        </p:spPr>
        <p:txBody>
          <a:bodyPr/>
          <a:lstStyle/>
          <a:p>
            <a:r>
              <a:rPr lang="zh-CN" altLang="en-US" dirty="0"/>
              <a:t>约会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46BF0C8-C578-44B6-BCEC-A541DF19E1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9085" y="1525201"/>
                <a:ext cx="7990907" cy="3080355"/>
              </a:xfrm>
            </p:spPr>
            <p:txBody>
              <a:bodyPr/>
              <a:lstStyle/>
              <a:p>
                <a:r>
                  <a:rPr lang="zh-CN" altLang="en-US" dirty="0"/>
                  <a:t>倍增求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和分类讨论</a:t>
                </a:r>
                <a:endParaRPr lang="en-US" altLang="zh-CN" dirty="0"/>
              </a:p>
              <a:p>
                <a:r>
                  <a:rPr lang="zh-CN" altLang="en-US" dirty="0"/>
                  <a:t>令点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为根，求出每个点的深度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altLang="zh-CN" b="0" i="1" dirty="0" smtClean="0">
                        <a:latin typeface="Cambria Math"/>
                      </a:rPr>
                      <m:t>𝑝</m:t>
                    </m:r>
                    <m:r>
                      <a:rPr lang="en-US" altLang="zh-CN" b="0" i="1" dirty="0" smtClean="0">
                        <a:latin typeface="Cambria Math"/>
                      </a:rPr>
                      <m:t>[]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设两人所在点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，两点之间距离为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is=dep[x]+</a:t>
                </a:r>
                <a:r>
                  <a:rPr lang="en-US" altLang="zh-CN" dirty="0" err="1"/>
                  <a:t>dep</a:t>
                </a:r>
                <a:r>
                  <a:rPr lang="en-US" altLang="zh-CN" dirty="0"/>
                  <a:t>[y]-2*</a:t>
                </a:r>
                <a:r>
                  <a:rPr lang="en-US" altLang="zh-CN" dirty="0" err="1"/>
                  <a:t>dep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lca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))</a:t>
                </a:r>
              </a:p>
              <a:p>
                <a:r>
                  <a:rPr lang="zh-CN" altLang="en-US" dirty="0"/>
                  <a:t>分四种情况讨论：</a:t>
                </a:r>
                <a:endParaRPr lang="en-US" altLang="zh-CN" dirty="0"/>
              </a:p>
              <a:p>
                <a:pPr marL="9461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400" dirty="0"/>
                  <a:t>is</a:t>
                </a:r>
                <a:r>
                  <a:rPr lang="zh-CN" altLang="en-US" sz="1400" dirty="0"/>
                  <a:t> 为奇数：此时答案为 </a:t>
                </a:r>
                <a:r>
                  <a:rPr lang="en-US" altLang="zh-CN" sz="1400" dirty="0"/>
                  <a:t>0</a:t>
                </a:r>
              </a:p>
              <a:p>
                <a:pPr marL="603250" lvl="1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6BF0C8-C578-44B6-BCEC-A541DF19E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9085" y="1525201"/>
                <a:ext cx="7990907" cy="308035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837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E6205-7FCB-4108-9FA6-2A6FBEA1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629" y="924367"/>
            <a:ext cx="7688700" cy="535200"/>
          </a:xfrm>
        </p:spPr>
        <p:txBody>
          <a:bodyPr/>
          <a:lstStyle/>
          <a:p>
            <a:r>
              <a:rPr lang="zh-CN" altLang="en-US" dirty="0"/>
              <a:t>约会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46BF0C8-C578-44B6-BCEC-A541DF19E1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9085" y="1525201"/>
                <a:ext cx="7990907" cy="3080355"/>
              </a:xfrm>
            </p:spPr>
            <p:txBody>
              <a:bodyPr/>
              <a:lstStyle/>
              <a:p>
                <a:r>
                  <a:rPr lang="zh-CN" altLang="en-US" dirty="0"/>
                  <a:t>倍增求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和分类讨论</a:t>
                </a:r>
                <a:endParaRPr lang="en-US" altLang="zh-CN" dirty="0"/>
              </a:p>
              <a:p>
                <a:r>
                  <a:rPr lang="zh-CN" altLang="en-US" dirty="0"/>
                  <a:t>令点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为根，求出每个点的深度 </a:t>
                </a:r>
                <a:r>
                  <a:rPr lang="en-US" altLang="zh-CN" dirty="0" err="1"/>
                  <a:t>dep</a:t>
                </a:r>
                <a:r>
                  <a:rPr lang="en-US" altLang="zh-CN" dirty="0"/>
                  <a:t>[] </a:t>
                </a:r>
              </a:p>
              <a:p>
                <a:r>
                  <a:rPr lang="zh-CN" altLang="en-US" dirty="0"/>
                  <a:t>设两人所在点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，两点之间距离为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is=dep[x]+</a:t>
                </a:r>
                <a:r>
                  <a:rPr lang="en-US" altLang="zh-CN" dirty="0" err="1"/>
                  <a:t>dep</a:t>
                </a:r>
                <a:r>
                  <a:rPr lang="en-US" altLang="zh-CN" dirty="0"/>
                  <a:t>[y]-2*</a:t>
                </a:r>
                <a:r>
                  <a:rPr lang="en-US" altLang="zh-CN" dirty="0" err="1"/>
                  <a:t>dep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lca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))</a:t>
                </a:r>
              </a:p>
              <a:p>
                <a:r>
                  <a:rPr lang="zh-CN" altLang="en-US" dirty="0"/>
                  <a:t>分四种情况讨论：</a:t>
                </a:r>
                <a:endParaRPr lang="en-US" altLang="zh-CN" dirty="0"/>
              </a:p>
              <a:p>
                <a:pPr marL="9461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400" dirty="0"/>
                  <a:t>is</a:t>
                </a:r>
                <a:r>
                  <a:rPr lang="zh-CN" altLang="en-US" sz="1400" dirty="0"/>
                  <a:t> 为奇数：此时答案为 </a:t>
                </a:r>
                <a:r>
                  <a:rPr lang="en-US" altLang="zh-CN" sz="1400" dirty="0"/>
                  <a:t>0</a:t>
                </a:r>
              </a:p>
              <a:p>
                <a:pPr marL="9461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400" dirty="0"/>
                  <a:t>，此时答案为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6BF0C8-C578-44B6-BCEC-A541DF19E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9085" y="1525201"/>
                <a:ext cx="7990907" cy="308035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837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E6205-7FCB-4108-9FA6-2A6FBEA1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629" y="924367"/>
            <a:ext cx="7688700" cy="535200"/>
          </a:xfrm>
        </p:spPr>
        <p:txBody>
          <a:bodyPr/>
          <a:lstStyle/>
          <a:p>
            <a:r>
              <a:rPr lang="zh-CN" altLang="en-US" dirty="0"/>
              <a:t>约会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46BF0C8-C578-44B6-BCEC-A541DF19E1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9085" y="1525201"/>
                <a:ext cx="7990907" cy="3080355"/>
              </a:xfrm>
            </p:spPr>
            <p:txBody>
              <a:bodyPr/>
              <a:lstStyle/>
              <a:p>
                <a:r>
                  <a:rPr lang="zh-CN" altLang="en-US" dirty="0"/>
                  <a:t>倍增求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和分类讨论</a:t>
                </a:r>
                <a:endParaRPr lang="en-US" altLang="zh-CN" dirty="0"/>
              </a:p>
              <a:p>
                <a:r>
                  <a:rPr lang="zh-CN" altLang="en-US" dirty="0"/>
                  <a:t>令点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为根，求出每个点的深度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altLang="zh-CN" b="0" i="1" dirty="0" smtClean="0">
                        <a:latin typeface="Cambria Math"/>
                      </a:rPr>
                      <m:t>𝑝</m:t>
                    </m:r>
                    <m:r>
                      <a:rPr lang="en-US" altLang="zh-CN" b="0" i="0" dirty="0" smtClean="0">
                        <a:latin typeface="Cambria Math"/>
                      </a:rPr>
                      <m:t>[]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设两人所在点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，两点之间距离为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is=dep[x]+</a:t>
                </a:r>
                <a:r>
                  <a:rPr lang="en-US" altLang="zh-CN" dirty="0" err="1"/>
                  <a:t>dep</a:t>
                </a:r>
                <a:r>
                  <a:rPr lang="en-US" altLang="zh-CN" dirty="0"/>
                  <a:t>[y]-2*</a:t>
                </a:r>
                <a:r>
                  <a:rPr lang="en-US" altLang="zh-CN" dirty="0" err="1"/>
                  <a:t>dep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lca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))</a:t>
                </a:r>
              </a:p>
              <a:p>
                <a:r>
                  <a:rPr lang="zh-CN" altLang="en-US" dirty="0"/>
                  <a:t>分四种情况讨论：</a:t>
                </a:r>
                <a:endParaRPr lang="en-US" altLang="zh-CN" dirty="0"/>
              </a:p>
              <a:p>
                <a:pPr marL="9461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400" dirty="0"/>
                  <a:t>is</a:t>
                </a:r>
                <a:r>
                  <a:rPr lang="zh-CN" altLang="en-US" sz="1400" dirty="0"/>
                  <a:t> 为奇数：此时答案为 </a:t>
                </a:r>
                <a:r>
                  <a:rPr lang="en-US" altLang="zh-CN" sz="1400" dirty="0"/>
                  <a:t>0</a:t>
                </a:r>
              </a:p>
              <a:p>
                <a:pPr marL="9461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400" dirty="0"/>
                  <a:t>，此时答案为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1400" dirty="0"/>
              </a:p>
              <a:p>
                <a:pPr marL="9461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altLang="zh-CN" sz="1400" i="1">
                        <a:latin typeface="Cambria Math"/>
                      </a:rPr>
                      <m:t>𝑝</m:t>
                    </m:r>
                    <m:r>
                      <a:rPr lang="en-US" altLang="zh-CN" sz="1400" i="1">
                        <a:latin typeface="Cambria Math"/>
                      </a:rPr>
                      <m:t>[</m:t>
                    </m:r>
                    <m:r>
                      <a:rPr lang="en-US" altLang="zh-CN" sz="1400" i="1">
                        <a:latin typeface="Cambria Math"/>
                      </a:rPr>
                      <m:t>𝑥</m:t>
                    </m:r>
                    <m:r>
                      <a:rPr lang="en-US" altLang="zh-CN" sz="1400" i="1">
                        <a:latin typeface="Cambria Math"/>
                      </a:rPr>
                      <m:t>]=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𝑑𝑒𝑝</m:t>
                    </m:r>
                    <m:r>
                      <a:rPr lang="en-US" altLang="zh-CN" sz="1400" i="1">
                        <a:latin typeface="Cambria Math"/>
                      </a:rPr>
                      <m:t>[</m:t>
                    </m:r>
                    <m:r>
                      <a:rPr lang="en-US" altLang="zh-CN" sz="1400" i="1">
                        <a:latin typeface="Cambria Math"/>
                      </a:rPr>
                      <m:t>𝑦</m:t>
                    </m:r>
                    <m:r>
                      <a:rPr lang="en-US" altLang="zh-CN" sz="1400" i="1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sz="1400" dirty="0"/>
                  <a:t>： 利用倍增求出</a:t>
                </a:r>
                <a:r>
                  <a:rPr lang="en-US" altLang="zh-CN" sz="1400" dirty="0"/>
                  <a:t>px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/>
                      </a:rPr>
                      <m:t>𝑝𝑦</m:t>
                    </m:r>
                    <m:r>
                      <a:rPr lang="en-US" altLang="zh-CN" sz="1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1400" dirty="0"/>
                  <a:t>，其中</a:t>
                </a:r>
                <a:r>
                  <a:rPr lang="en-US" altLang="zh-CN" sz="1400" dirty="0"/>
                  <a:t> px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/>
                      </a:rPr>
                      <m:t>𝑝𝑦</m:t>
                    </m:r>
                  </m:oMath>
                </a14:m>
                <a:r>
                  <a:rPr lang="zh-CN" altLang="en-US" sz="1400" dirty="0"/>
                  <a:t>分别是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的祖先的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1400" dirty="0"/>
                  <a:t>的子节点。即</a:t>
                </a:r>
                <a:r>
                  <a:rPr lang="en-US" altLang="zh-CN" sz="1400" dirty="0" err="1"/>
                  <a:t>dep</a:t>
                </a:r>
                <a:r>
                  <a:rPr lang="en-US" altLang="zh-CN" sz="1400" dirty="0"/>
                  <a:t>[</a:t>
                </a:r>
                <a:r>
                  <a:rPr lang="en-US" altLang="zh-CN" sz="1400" dirty="0" err="1"/>
                  <a:t>px</a:t>
                </a:r>
                <a:r>
                  <a:rPr lang="en-US" altLang="zh-CN" sz="1400" dirty="0"/>
                  <a:t>]=</a:t>
                </a:r>
                <a:r>
                  <a:rPr lang="en-US" altLang="zh-CN" sz="1400" dirty="0" err="1"/>
                  <a:t>dep</a:t>
                </a:r>
                <a:r>
                  <a:rPr lang="en-US" altLang="zh-CN" sz="1400" dirty="0"/>
                  <a:t>[</a:t>
                </a:r>
                <a:r>
                  <a:rPr lang="en-US" altLang="zh-CN" sz="1400" dirty="0" err="1"/>
                  <a:t>py</a:t>
                </a:r>
                <a:r>
                  <a:rPr lang="en-US" altLang="zh-CN" sz="1400" dirty="0"/>
                  <a:t>]=</a:t>
                </a:r>
                <a:r>
                  <a:rPr lang="en-US" altLang="zh-CN" sz="1400" dirty="0" err="1"/>
                  <a:t>dep</a:t>
                </a:r>
                <a:r>
                  <a:rPr lang="en-US" altLang="zh-CN" sz="1400" dirty="0"/>
                  <a:t>[k]+1</a:t>
                </a:r>
                <a:r>
                  <a:rPr lang="zh-CN" altLang="en-US" sz="1400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6BF0C8-C578-44B6-BCEC-A541DF19E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9085" y="1525201"/>
                <a:ext cx="7990907" cy="308035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83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E6205-7FCB-4108-9FA6-2A6FBEA1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629" y="924367"/>
            <a:ext cx="7688700" cy="535200"/>
          </a:xfrm>
        </p:spPr>
        <p:txBody>
          <a:bodyPr/>
          <a:lstStyle/>
          <a:p>
            <a:r>
              <a:rPr lang="zh-CN" altLang="en-US" dirty="0"/>
              <a:t>约会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46BF0C8-C578-44B6-BCEC-A541DF19E1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9085" y="1525201"/>
                <a:ext cx="7990907" cy="3080355"/>
              </a:xfrm>
            </p:spPr>
            <p:txBody>
              <a:bodyPr/>
              <a:lstStyle/>
              <a:p>
                <a:r>
                  <a:rPr lang="zh-CN" altLang="en-US" dirty="0"/>
                  <a:t>倍增求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和分类讨论</a:t>
                </a:r>
                <a:endParaRPr lang="en-US" altLang="zh-CN" dirty="0"/>
              </a:p>
              <a:p>
                <a:r>
                  <a:rPr lang="zh-CN" altLang="en-US" dirty="0"/>
                  <a:t>令点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为根，求出每个点的深度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altLang="zh-CN" i="1" dirty="0">
                        <a:latin typeface="Cambria Math"/>
                      </a:rPr>
                      <m:t>𝑝</m:t>
                    </m:r>
                    <m:r>
                      <a:rPr lang="en-US" altLang="zh-CN" b="0" i="0" dirty="0" smtClean="0">
                        <a:latin typeface="Cambria Math"/>
                      </a:rPr>
                      <m:t>[],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每个点子树的大小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𝑒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[]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设两人所在点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，两点之间距离为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is=dep[x]+</a:t>
                </a:r>
                <a:r>
                  <a:rPr lang="en-US" altLang="zh-CN" dirty="0" err="1"/>
                  <a:t>dep</a:t>
                </a:r>
                <a:r>
                  <a:rPr lang="en-US" altLang="zh-CN" dirty="0"/>
                  <a:t>[y]-2*</a:t>
                </a:r>
                <a:r>
                  <a:rPr lang="en-US" altLang="zh-CN" dirty="0" err="1"/>
                  <a:t>dep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lca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))</a:t>
                </a:r>
              </a:p>
              <a:p>
                <a:r>
                  <a:rPr lang="zh-CN" altLang="en-US" dirty="0"/>
                  <a:t>分四种情况讨论：</a:t>
                </a:r>
                <a:endParaRPr lang="en-US" altLang="zh-CN" dirty="0"/>
              </a:p>
              <a:p>
                <a:pPr marL="9461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400" dirty="0"/>
                  <a:t>is</a:t>
                </a:r>
                <a:r>
                  <a:rPr lang="zh-CN" altLang="en-US" sz="1400" dirty="0"/>
                  <a:t> 为奇数：此时答案为 </a:t>
                </a:r>
                <a:r>
                  <a:rPr lang="en-US" altLang="zh-CN" sz="1400" dirty="0"/>
                  <a:t>0</a:t>
                </a:r>
              </a:p>
              <a:p>
                <a:pPr marL="9461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400" dirty="0"/>
                  <a:t>，此时答案为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1400" dirty="0"/>
              </a:p>
              <a:p>
                <a:pPr marL="9461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altLang="zh-CN" sz="1400" i="1">
                        <a:latin typeface="Cambria Math"/>
                      </a:rPr>
                      <m:t>𝑝</m:t>
                    </m:r>
                    <m:r>
                      <a:rPr lang="en-US" altLang="zh-CN" sz="1400" i="1">
                        <a:latin typeface="Cambria Math"/>
                      </a:rPr>
                      <m:t>[</m:t>
                    </m:r>
                    <m:r>
                      <a:rPr lang="en-US" altLang="zh-CN" sz="1400" i="1">
                        <a:latin typeface="Cambria Math"/>
                      </a:rPr>
                      <m:t>𝑥</m:t>
                    </m:r>
                    <m:r>
                      <a:rPr lang="en-US" altLang="zh-CN" sz="1400" i="1">
                        <a:latin typeface="Cambria Math"/>
                      </a:rPr>
                      <m:t>]=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𝑑𝑒𝑝</m:t>
                    </m:r>
                    <m:r>
                      <a:rPr lang="en-US" altLang="zh-CN" sz="1400" i="1">
                        <a:latin typeface="Cambria Math"/>
                      </a:rPr>
                      <m:t>[</m:t>
                    </m:r>
                    <m:r>
                      <a:rPr lang="en-US" altLang="zh-CN" sz="1400" i="1">
                        <a:latin typeface="Cambria Math"/>
                      </a:rPr>
                      <m:t>𝑦</m:t>
                    </m:r>
                    <m:r>
                      <a:rPr lang="en-US" altLang="zh-CN" sz="1400" i="1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sz="1400" dirty="0"/>
                  <a:t>： 利用倍增求出</a:t>
                </a:r>
                <a:r>
                  <a:rPr lang="en-US" altLang="zh-CN" sz="1400" dirty="0"/>
                  <a:t>px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/>
                      </a:rPr>
                      <m:t>𝑝𝑦</m:t>
                    </m:r>
                    <m:r>
                      <a:rPr lang="en-US" altLang="zh-CN" sz="14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1400" dirty="0"/>
                  <a:t>，其中</a:t>
                </a:r>
                <a:r>
                  <a:rPr lang="en-US" altLang="zh-CN" sz="1400" dirty="0"/>
                  <a:t> px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/>
                      </a:rPr>
                      <m:t>𝑝𝑦</m:t>
                    </m:r>
                  </m:oMath>
                </a14:m>
                <a:r>
                  <a:rPr lang="zh-CN" altLang="en-US" sz="1400" dirty="0"/>
                  <a:t>分别是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的祖先的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1400" dirty="0"/>
                  <a:t>的子节点。即</a:t>
                </a:r>
                <a:r>
                  <a:rPr lang="en-US" altLang="zh-CN" sz="1400" dirty="0" err="1"/>
                  <a:t>dep</a:t>
                </a:r>
                <a:r>
                  <a:rPr lang="en-US" altLang="zh-CN" sz="1400" dirty="0"/>
                  <a:t>[</a:t>
                </a:r>
                <a:r>
                  <a:rPr lang="en-US" altLang="zh-CN" sz="1400" dirty="0" err="1"/>
                  <a:t>px</a:t>
                </a:r>
                <a:r>
                  <a:rPr lang="en-US" altLang="zh-CN" sz="1400" dirty="0"/>
                  <a:t>]=</a:t>
                </a:r>
                <a:r>
                  <a:rPr lang="en-US" altLang="zh-CN" sz="1400" dirty="0" err="1"/>
                  <a:t>dep</a:t>
                </a:r>
                <a:r>
                  <a:rPr lang="en-US" altLang="zh-CN" sz="1400" dirty="0"/>
                  <a:t>[</a:t>
                </a:r>
                <a:r>
                  <a:rPr lang="en-US" altLang="zh-CN" sz="1400" dirty="0" err="1"/>
                  <a:t>py</a:t>
                </a:r>
                <a:r>
                  <a:rPr lang="en-US" altLang="zh-CN" sz="1400" dirty="0"/>
                  <a:t>]=</a:t>
                </a:r>
                <a:r>
                  <a:rPr lang="en-US" altLang="zh-CN" sz="1400" dirty="0" err="1"/>
                  <a:t>dep</a:t>
                </a:r>
                <a:r>
                  <a:rPr lang="en-US" altLang="zh-CN" sz="1400" dirty="0"/>
                  <a:t>[k]+1</a:t>
                </a:r>
                <a:r>
                  <a:rPr lang="zh-CN" altLang="en-US" sz="1400" dirty="0"/>
                  <a:t>。答案为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sz="1400" b="0" i="1" smtClean="0">
                        <a:latin typeface="Cambria Math"/>
                      </a:rPr>
                      <m:t>[</m:t>
                    </m:r>
                    <m:r>
                      <a:rPr lang="en-US" altLang="zh-CN" sz="1400" b="0" i="1" smtClean="0">
                        <a:latin typeface="Cambria Math"/>
                      </a:rPr>
                      <m:t>𝑝𝑥</m:t>
                    </m:r>
                    <m:r>
                      <a:rPr lang="en-US" altLang="zh-CN" sz="1400" b="0" i="1" smtClean="0">
                        <a:latin typeface="Cambria Math"/>
                      </a:rPr>
                      <m:t>]−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𝑠𝑖𝑧</m:t>
                    </m:r>
                  </m:oMath>
                </a14:m>
                <a:r>
                  <a:rPr lang="en-US" altLang="zh-CN" sz="1400" dirty="0"/>
                  <a:t>e[py]</a:t>
                </a:r>
              </a:p>
              <a:p>
                <a:pPr marL="946150" lvl="1" indent="-342900">
                  <a:buFont typeface="+mj-lt"/>
                  <a:buAutoNum type="arabicPeriod"/>
                </a:pPr>
                <a:endParaRPr lang="en-US" altLang="zh-CN" sz="1400" dirty="0"/>
              </a:p>
              <a:p>
                <a:pPr marL="946150" lvl="1" indent="-342900">
                  <a:buFont typeface="+mj-lt"/>
                  <a:buAutoNum type="arabicPeriod"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6BF0C8-C578-44B6-BCEC-A541DF19E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9085" y="1525201"/>
                <a:ext cx="7990907" cy="308035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837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E6205-7FCB-4108-9FA6-2A6FBEA1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629" y="924367"/>
            <a:ext cx="7688700" cy="535200"/>
          </a:xfrm>
        </p:spPr>
        <p:txBody>
          <a:bodyPr/>
          <a:lstStyle/>
          <a:p>
            <a:r>
              <a:rPr lang="zh-CN" altLang="en-US" dirty="0"/>
              <a:t>约会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46BF0C8-C578-44B6-BCEC-A541DF19E1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9085" y="1525201"/>
                <a:ext cx="7990907" cy="3080355"/>
              </a:xfrm>
            </p:spPr>
            <p:txBody>
              <a:bodyPr/>
              <a:lstStyle/>
              <a:p>
                <a:r>
                  <a:rPr lang="zh-CN" altLang="en-US" dirty="0"/>
                  <a:t>倍增求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和分类讨论</a:t>
                </a:r>
                <a:endParaRPr lang="en-US" altLang="zh-CN" dirty="0"/>
              </a:p>
              <a:p>
                <a:r>
                  <a:rPr lang="zh-CN" altLang="en-US" dirty="0"/>
                  <a:t>令点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为根，求出每个点的深度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altLang="zh-CN" i="1" dirty="0">
                        <a:latin typeface="Cambria Math"/>
                      </a:rPr>
                      <m:t>𝑝</m:t>
                    </m:r>
                    <m:r>
                      <a:rPr lang="en-US" altLang="zh-CN" b="0" i="0" dirty="0" smtClean="0">
                        <a:solidFill>
                          <a:schemeClr val="bg2"/>
                        </a:solidFill>
                        <a:latin typeface="Cambria Math"/>
                      </a:rPr>
                      <m:t>[],</m:t>
                    </m:r>
                  </m:oMath>
                </a14:m>
                <a:r>
                  <a:rPr lang="zh-CN" altLang="en-US" dirty="0">
                    <a:solidFill>
                      <a:schemeClr val="bg2"/>
                    </a:solidFill>
                  </a:rPr>
                  <a:t>每个点子树的大小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𝑠𝑖𝑧</m:t>
                    </m:r>
                    <m:r>
                      <a:rPr lang="en-US" altLang="zh-CN" b="0" i="1" dirty="0" smtClean="0">
                        <a:solidFill>
                          <a:schemeClr val="bg2"/>
                        </a:solidFill>
                        <a:latin typeface="Cambria Math"/>
                      </a:rPr>
                      <m:t>𝑒</m:t>
                    </m:r>
                    <m:r>
                      <a:rPr lang="en-US" altLang="zh-CN" b="0" i="1" dirty="0" smtClean="0">
                        <a:solidFill>
                          <a:schemeClr val="bg2"/>
                        </a:solidFill>
                        <a:latin typeface="Cambria Math"/>
                      </a:rPr>
                      <m:t>[]</m:t>
                    </m:r>
                  </m:oMath>
                </a14:m>
                <a:endParaRPr lang="en-US" altLang="zh-CN" dirty="0">
                  <a:solidFill>
                    <a:schemeClr val="bg2"/>
                  </a:solidFill>
                </a:endParaRPr>
              </a:p>
              <a:p>
                <a:r>
                  <a:rPr lang="zh-CN" altLang="en-US" dirty="0"/>
                  <a:t>设两人所在点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，两点之间距离为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is=dep[x]+</a:t>
                </a:r>
                <a:r>
                  <a:rPr lang="en-US" altLang="zh-CN" dirty="0" err="1"/>
                  <a:t>dep</a:t>
                </a:r>
                <a:r>
                  <a:rPr lang="en-US" altLang="zh-CN" dirty="0"/>
                  <a:t>[y]-2*</a:t>
                </a:r>
                <a:r>
                  <a:rPr lang="en-US" altLang="zh-CN" dirty="0" err="1"/>
                  <a:t>dep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lca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))</a:t>
                </a:r>
              </a:p>
              <a:p>
                <a:r>
                  <a:rPr lang="zh-CN" altLang="en-US" dirty="0"/>
                  <a:t>分四种情况讨论：</a:t>
                </a:r>
                <a:endParaRPr lang="en-US" altLang="zh-CN" dirty="0"/>
              </a:p>
              <a:p>
                <a:pPr marL="9461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400" dirty="0"/>
                  <a:t>is</a:t>
                </a:r>
                <a:r>
                  <a:rPr lang="zh-CN" altLang="en-US" sz="1400" dirty="0"/>
                  <a:t> 为奇数：此时答案为 </a:t>
                </a:r>
                <a:r>
                  <a:rPr lang="en-US" altLang="zh-CN" sz="1400" dirty="0"/>
                  <a:t>0</a:t>
                </a:r>
              </a:p>
              <a:p>
                <a:pPr marL="9461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400" dirty="0"/>
                  <a:t>，此时答案为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1400" dirty="0"/>
              </a:p>
              <a:p>
                <a:pPr marL="9461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altLang="zh-CN" sz="1400" i="1">
                        <a:latin typeface="Cambria Math"/>
                      </a:rPr>
                      <m:t>𝑝</m:t>
                    </m:r>
                    <m:r>
                      <a:rPr lang="en-US" altLang="zh-CN" sz="1400" i="1">
                        <a:latin typeface="Cambria Math"/>
                      </a:rPr>
                      <m:t>[</m:t>
                    </m:r>
                    <m:r>
                      <a:rPr lang="en-US" altLang="zh-CN" sz="1400" i="1">
                        <a:latin typeface="Cambria Math"/>
                      </a:rPr>
                      <m:t>𝑥</m:t>
                    </m:r>
                    <m:r>
                      <a:rPr lang="en-US" altLang="zh-CN" sz="1400" i="1">
                        <a:latin typeface="Cambria Math"/>
                      </a:rPr>
                      <m:t>]=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𝑑𝑒𝑝</m:t>
                    </m:r>
                    <m:r>
                      <a:rPr lang="en-US" altLang="zh-CN" sz="1400" i="1">
                        <a:latin typeface="Cambria Math"/>
                      </a:rPr>
                      <m:t>[</m:t>
                    </m:r>
                    <m:r>
                      <a:rPr lang="en-US" altLang="zh-CN" sz="1400" i="1">
                        <a:latin typeface="Cambria Math"/>
                      </a:rPr>
                      <m:t>𝑦</m:t>
                    </m:r>
                    <m:r>
                      <a:rPr lang="en-US" altLang="zh-CN" sz="1400" i="1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sz="1400" dirty="0"/>
                  <a:t>： 利用倍增求出</a:t>
                </a:r>
                <a:r>
                  <a:rPr lang="en-US" altLang="zh-CN" sz="1400" dirty="0"/>
                  <a:t>px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/>
                      </a:rPr>
                      <m:t>𝑝𝑦</m:t>
                    </m:r>
                    <m:r>
                      <a:rPr lang="en-US" altLang="zh-CN" sz="14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1400" dirty="0"/>
                  <a:t>，其中</a:t>
                </a:r>
                <a:r>
                  <a:rPr lang="en-US" altLang="zh-CN" sz="1400" dirty="0"/>
                  <a:t> px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/>
                      </a:rPr>
                      <m:t>𝑝𝑦</m:t>
                    </m:r>
                  </m:oMath>
                </a14:m>
                <a:r>
                  <a:rPr lang="zh-CN" altLang="en-US" sz="1400" dirty="0"/>
                  <a:t>分别是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的祖先的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1400" dirty="0"/>
                  <a:t>的子节点。即</a:t>
                </a:r>
                <a:r>
                  <a:rPr lang="en-US" altLang="zh-CN" sz="1400" dirty="0" err="1"/>
                  <a:t>dep</a:t>
                </a:r>
                <a:r>
                  <a:rPr lang="en-US" altLang="zh-CN" sz="1400" dirty="0"/>
                  <a:t>[</a:t>
                </a:r>
                <a:r>
                  <a:rPr lang="en-US" altLang="zh-CN" sz="1400" dirty="0" err="1"/>
                  <a:t>px</a:t>
                </a:r>
                <a:r>
                  <a:rPr lang="en-US" altLang="zh-CN" sz="1400" dirty="0"/>
                  <a:t>]=</a:t>
                </a:r>
                <a:r>
                  <a:rPr lang="en-US" altLang="zh-CN" sz="1400" dirty="0" err="1"/>
                  <a:t>dep</a:t>
                </a:r>
                <a:r>
                  <a:rPr lang="en-US" altLang="zh-CN" sz="1400" dirty="0"/>
                  <a:t>[</a:t>
                </a:r>
                <a:r>
                  <a:rPr lang="en-US" altLang="zh-CN" sz="1400" dirty="0" err="1"/>
                  <a:t>py</a:t>
                </a:r>
                <a:r>
                  <a:rPr lang="en-US" altLang="zh-CN" sz="1400" dirty="0"/>
                  <a:t>]=</a:t>
                </a:r>
                <a:r>
                  <a:rPr lang="en-US" altLang="zh-CN" sz="1400" dirty="0" err="1"/>
                  <a:t>dep</a:t>
                </a:r>
                <a:r>
                  <a:rPr lang="en-US" altLang="zh-CN" sz="1400" dirty="0"/>
                  <a:t>[k]+1</a:t>
                </a:r>
                <a:r>
                  <a:rPr lang="zh-CN" altLang="en-US" sz="1400" dirty="0"/>
                  <a:t>。答案为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sz="1400" b="0" i="1" smtClean="0">
                        <a:latin typeface="Cambria Math"/>
                      </a:rPr>
                      <m:t>[</m:t>
                    </m:r>
                    <m:r>
                      <a:rPr lang="en-US" altLang="zh-CN" sz="1400" b="0" i="1" smtClean="0">
                        <a:latin typeface="Cambria Math"/>
                      </a:rPr>
                      <m:t>𝑝𝑥</m:t>
                    </m:r>
                    <m:r>
                      <a:rPr lang="en-US" altLang="zh-CN" sz="1400" b="0" i="1" smtClean="0">
                        <a:latin typeface="Cambria Math"/>
                      </a:rPr>
                      <m:t>]−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𝑠𝑖𝑧</m:t>
                    </m:r>
                  </m:oMath>
                </a14:m>
                <a:r>
                  <a:rPr lang="en-US" altLang="zh-CN" sz="1400"/>
                  <a:t>e[py]</a:t>
                </a:r>
              </a:p>
              <a:p>
                <a:pPr marL="94615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1400" dirty="0"/>
                  <a:t>: </a:t>
                </a:r>
                <a:r>
                  <a:rPr lang="zh-CN" altLang="en-US" sz="1400" dirty="0"/>
                  <a:t>利用倍增找到两点之间的</a:t>
                </a:r>
                <a:r>
                  <a:rPr lang="zh-CN" altLang="en-US" sz="1400"/>
                  <a:t>中间点</a:t>
                </a:r>
                <a:r>
                  <a:rPr lang="en-US" altLang="zh-CN" sz="1400"/>
                  <a:t>pd, </a:t>
                </a:r>
                <a:r>
                  <a:rPr lang="zh-CN" altLang="en-US" sz="1400" dirty="0"/>
                  <a:t>不妨假设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1400" dirty="0"/>
                  <a:t>, </a:t>
                </a:r>
                <a14:m>
                  <m:oMath xmlns:m="http://schemas.openxmlformats.org/officeDocument/2006/math">
                    <m:r>
                      <a:rPr lang="zh-CN" altLang="en-US" sz="1400" b="0" i="0" smtClean="0">
                        <a:latin typeface="Cambria Math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/>
                      </a:rPr>
                      <m:t>px</m:t>
                    </m:r>
                    <m:r>
                      <a:rPr lang="zh-CN" altLang="en-US" sz="1400" b="0" i="1" smtClean="0">
                        <a:latin typeface="Cambria Math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/>
                      </a:rPr>
                      <m:t>p</m:t>
                    </m:r>
                    <m:r>
                      <a:rPr lang="en-US" altLang="zh-CN" sz="14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sz="1400"/>
                  <a:t>的子节点中</a:t>
                </a:r>
                <a:r>
                  <a:rPr lang="en-US" altLang="zh-CN" sz="1400"/>
                  <a:t>x</a:t>
                </a:r>
                <a:r>
                  <a:rPr lang="zh-CN" altLang="en-US" sz="1400"/>
                  <a:t>的祖先。</a:t>
                </a:r>
                <a:r>
                  <a:rPr lang="zh-CN" altLang="en-US" sz="1400" dirty="0"/>
                  <a:t>答案为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𝑠𝑖𝑧</m:t>
                    </m:r>
                    <m:r>
                      <a:rPr lang="en-US" altLang="zh-CN" sz="1400" b="0" i="1" smtClean="0">
                        <a:latin typeface="Cambria Math"/>
                      </a:rPr>
                      <m:t>𝑒</m:t>
                    </m:r>
                    <m:r>
                      <a:rPr lang="en-US" altLang="zh-CN" sz="1400" b="0" i="1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/>
                      </a:rPr>
                      <m:t>pd</m:t>
                    </m:r>
                    <m:r>
                      <a:rPr lang="en-US" altLang="zh-CN" sz="1400" b="0" i="1" smtClean="0">
                        <a:latin typeface="Cambria Math"/>
                      </a:rPr>
                      <m:t>]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sz="1400" b="0" i="1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/>
                      </a:rPr>
                      <m:t>px</m:t>
                    </m:r>
                    <m:r>
                      <a:rPr lang="en-US" altLang="zh-CN" sz="1400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sz="1400" dirty="0"/>
              </a:p>
              <a:p>
                <a:pPr marL="946150" lvl="1" indent="-342900">
                  <a:buFont typeface="+mj-lt"/>
                  <a:buAutoNum type="arabicPeriod"/>
                </a:pPr>
                <a:endParaRPr lang="en-US" altLang="zh-CN" sz="1400" dirty="0"/>
              </a:p>
              <a:p>
                <a:pPr marL="946150" lvl="1" indent="-342900">
                  <a:buFont typeface="+mj-lt"/>
                  <a:buAutoNum type="arabicPeriod"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46BF0C8-C578-44B6-BCEC-A541DF19E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9085" y="1525201"/>
                <a:ext cx="7990907" cy="3080355"/>
              </a:xfrm>
              <a:blipFill rotWithShape="1">
                <a:blip r:embed="rId2"/>
                <a:stretch>
                  <a:fillRect b="-16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66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18CDF-A3EF-456F-8990-0309EAFF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08FBEED-3127-4FF8-8489-B141E1B475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6076" y="1886719"/>
                <a:ext cx="7688700" cy="2261100"/>
              </a:xfrm>
            </p:spPr>
            <p:txBody>
              <a:bodyPr/>
              <a:lstStyle/>
              <a:p>
                <a:r>
                  <a:rPr lang="zh-CN" altLang="en-US" dirty="0"/>
                  <a:t>预处理出来两个数组，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，分别表示右端点是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和左端点是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的，最长连续上升序列长度</a:t>
                </a:r>
                <a:endParaRPr lang="en-US" altLang="zh-CN" dirty="0"/>
              </a:p>
              <a:p>
                <a:r>
                  <a:rPr lang="zh-CN" altLang="en-US" dirty="0"/>
                  <a:t>枚举每一个点，看看能否通过修改此端点，将左右两个连续上升序列合并成一个连续上升序列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08FBEED-3127-4FF8-8489-B141E1B47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6076" y="1886719"/>
                <a:ext cx="7688700" cy="22611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1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18CDF-A3EF-456F-8990-0309EAFF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08FBEED-3127-4FF8-8489-B141E1B475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6076" y="1886719"/>
                <a:ext cx="7688700" cy="2261100"/>
              </a:xfrm>
            </p:spPr>
            <p:txBody>
              <a:bodyPr/>
              <a:lstStyle/>
              <a:p>
                <a:r>
                  <a:rPr lang="zh-CN" altLang="en-US" dirty="0"/>
                  <a:t>预处理出来两个数组，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，分别表示右端点是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和左端点是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的，最长连续上升序列长度</a:t>
                </a:r>
                <a:endParaRPr lang="en-US" altLang="zh-CN" dirty="0"/>
              </a:p>
              <a:p>
                <a:r>
                  <a:rPr lang="zh-CN" altLang="en-US" dirty="0"/>
                  <a:t>枚举每一个点，看看能否通过修改此端点，将左右两个连续上升序列合并成一个连续上升序列</a:t>
                </a:r>
                <a:endParaRPr lang="en-US" altLang="zh-CN" dirty="0"/>
              </a:p>
              <a:p>
                <a:r>
                  <a:rPr lang="zh-CN" altLang="en-US" dirty="0"/>
                  <a:t>即当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+1+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lit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08FBEED-3127-4FF8-8489-B141E1B47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6076" y="1886719"/>
                <a:ext cx="7688700" cy="22611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1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18CDF-A3EF-456F-8990-0309EAFF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08FBEED-3127-4FF8-8489-B141E1B475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6076" y="1886719"/>
                <a:ext cx="7688700" cy="2261100"/>
              </a:xfrm>
            </p:spPr>
            <p:txBody>
              <a:bodyPr/>
              <a:lstStyle/>
              <a:p>
                <a:r>
                  <a:rPr lang="zh-CN" altLang="en-US" dirty="0"/>
                  <a:t>预处理出来两个数组，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，分别表示右端点是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和左端点是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的，最长连续上升序列长度</a:t>
                </a:r>
                <a:endParaRPr lang="en-US" altLang="zh-CN" dirty="0"/>
              </a:p>
              <a:p>
                <a:r>
                  <a:rPr lang="zh-CN" altLang="en-US" dirty="0"/>
                  <a:t>枚举每一个点，看看能否通过修改此端点，将左右两个连续上升序列合并成一个连续上升序列</a:t>
                </a:r>
                <a:endParaRPr lang="en-US" altLang="zh-CN" dirty="0"/>
              </a:p>
              <a:p>
                <a:r>
                  <a:rPr lang="zh-CN" altLang="en-US" dirty="0"/>
                  <a:t>即当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+1+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lit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如果不能修改，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m:rPr>
                        <m:lit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+1, 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+1</m:t>
                    </m:r>
                    <m:r>
                      <m:rPr>
                        <m:lit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08FBEED-3127-4FF8-8489-B141E1B47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6076" y="1886719"/>
                <a:ext cx="7688700" cy="2261100"/>
              </a:xfrm>
              <a:blipFill rotWithShape="1">
                <a:blip r:embed="rId2"/>
                <a:stretch>
                  <a:fillRect b="-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1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0290-7144-42CB-AA79-2ACBED19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中值滤波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72FF9-DAFE-4A8B-8100-3F4FF5C4A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观察规律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8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0290-7144-42CB-AA79-2ACBED19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中值滤波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72FF9-DAFE-4A8B-8100-3F4FF5C4A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观察规律</a:t>
            </a:r>
            <a:endParaRPr lang="en-US" altLang="zh-CN" dirty="0"/>
          </a:p>
          <a:p>
            <a:r>
              <a:rPr lang="zh-CN" altLang="en-US" dirty="0"/>
              <a:t>大于等于两个相邻的</a:t>
            </a:r>
            <a:r>
              <a:rPr lang="en-US" altLang="zh-CN" dirty="0"/>
              <a:t> 0 </a:t>
            </a:r>
            <a:r>
              <a:rPr lang="zh-CN" altLang="en-US" dirty="0"/>
              <a:t>或者 </a:t>
            </a:r>
            <a:r>
              <a:rPr lang="en-US" altLang="zh-CN" dirty="0"/>
              <a:t>1 </a:t>
            </a:r>
            <a:r>
              <a:rPr lang="zh-CN" altLang="en-US" dirty="0"/>
              <a:t>就永远不会变了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9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0290-7144-42CB-AA79-2ACBED19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中值滤波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72FF9-DAFE-4A8B-8100-3F4FF5C4A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观察规律</a:t>
            </a:r>
            <a:endParaRPr lang="en-US" altLang="zh-CN" dirty="0"/>
          </a:p>
          <a:p>
            <a:r>
              <a:rPr lang="zh-CN" altLang="en-US" dirty="0"/>
              <a:t>大于等于两个相邻的</a:t>
            </a:r>
            <a:r>
              <a:rPr lang="en-US" altLang="zh-CN" dirty="0"/>
              <a:t> 0 </a:t>
            </a:r>
            <a:r>
              <a:rPr lang="zh-CN" altLang="en-US" dirty="0"/>
              <a:t>或者 </a:t>
            </a:r>
            <a:r>
              <a:rPr lang="en-US" altLang="zh-CN" dirty="0"/>
              <a:t>1 </a:t>
            </a:r>
            <a:r>
              <a:rPr lang="zh-CN" altLang="en-US" dirty="0"/>
              <a:t>就永远不会变了</a:t>
            </a:r>
            <a:endParaRPr lang="en-US" altLang="zh-CN" dirty="0"/>
          </a:p>
          <a:p>
            <a:r>
              <a:rPr lang="zh-CN" altLang="en-US" dirty="0"/>
              <a:t>所以所有大于等于两个相邻的</a:t>
            </a:r>
            <a:r>
              <a:rPr lang="en-US" altLang="zh-CN" dirty="0"/>
              <a:t> 0 </a:t>
            </a:r>
            <a:r>
              <a:rPr lang="zh-CN" altLang="en-US" dirty="0"/>
              <a:t>或者 </a:t>
            </a:r>
            <a:r>
              <a:rPr lang="en-US" altLang="zh-CN" dirty="0"/>
              <a:t>1 </a:t>
            </a:r>
            <a:r>
              <a:rPr lang="zh-CN" altLang="en-US" dirty="0"/>
              <a:t>的段都去掉，只需考虑 </a:t>
            </a:r>
            <a:r>
              <a:rPr lang="en-US" altLang="zh-CN" dirty="0"/>
              <a:t>0/1 </a:t>
            </a:r>
            <a:r>
              <a:rPr lang="zh-CN" altLang="en-US" dirty="0"/>
              <a:t>交替的子段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9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0290-7144-42CB-AA79-2ACBED19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中值滤波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72FF9-DAFE-4A8B-8100-3F4FF5C4A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观察规律</a:t>
            </a:r>
            <a:endParaRPr lang="en-US" altLang="zh-CN" dirty="0"/>
          </a:p>
          <a:p>
            <a:r>
              <a:rPr lang="zh-CN" altLang="en-US" dirty="0"/>
              <a:t>大于等于两个相邻的</a:t>
            </a:r>
            <a:r>
              <a:rPr lang="en-US" altLang="zh-CN" dirty="0"/>
              <a:t> 0 </a:t>
            </a:r>
            <a:r>
              <a:rPr lang="zh-CN" altLang="en-US" dirty="0"/>
              <a:t>或者 </a:t>
            </a:r>
            <a:r>
              <a:rPr lang="en-US" altLang="zh-CN" dirty="0"/>
              <a:t>1 </a:t>
            </a:r>
            <a:r>
              <a:rPr lang="zh-CN" altLang="en-US" dirty="0"/>
              <a:t>就永远不会变了</a:t>
            </a:r>
            <a:endParaRPr lang="en-US" altLang="zh-CN" dirty="0"/>
          </a:p>
          <a:p>
            <a:r>
              <a:rPr lang="zh-CN" altLang="en-US" dirty="0"/>
              <a:t>所以所有大于等于两个相邻的</a:t>
            </a:r>
            <a:r>
              <a:rPr lang="en-US" altLang="zh-CN" dirty="0"/>
              <a:t> 0 </a:t>
            </a:r>
            <a:r>
              <a:rPr lang="zh-CN" altLang="en-US" dirty="0"/>
              <a:t>或者 </a:t>
            </a:r>
            <a:r>
              <a:rPr lang="en-US" altLang="zh-CN" dirty="0"/>
              <a:t>1 </a:t>
            </a:r>
            <a:r>
              <a:rPr lang="zh-CN" altLang="en-US" dirty="0"/>
              <a:t>的段都去掉，只需考虑 </a:t>
            </a:r>
            <a:r>
              <a:rPr lang="en-US" altLang="zh-CN" dirty="0"/>
              <a:t>0/1 </a:t>
            </a:r>
            <a:r>
              <a:rPr lang="zh-CN" altLang="en-US" dirty="0"/>
              <a:t>交替的子段</a:t>
            </a:r>
            <a:endParaRPr lang="en-US" altLang="zh-CN" dirty="0"/>
          </a:p>
          <a:p>
            <a:r>
              <a:rPr lang="zh-CN" altLang="en-US" dirty="0"/>
              <a:t>每一轮，每段</a:t>
            </a:r>
            <a:r>
              <a:rPr lang="en-US" altLang="zh-CN" dirty="0"/>
              <a:t>0/1 </a:t>
            </a:r>
            <a:r>
              <a:rPr lang="zh-CN" altLang="en-US" dirty="0"/>
              <a:t>交替的串会 </a:t>
            </a:r>
            <a:r>
              <a:rPr lang="en-US" altLang="zh-CN" dirty="0"/>
              <a:t>0/1 </a:t>
            </a:r>
            <a:r>
              <a:rPr lang="zh-CN" altLang="en-US" dirty="0"/>
              <a:t>翻转，然后长度减 </a:t>
            </a:r>
            <a:r>
              <a:rPr lang="en-US" altLang="zh-CN" dirty="0"/>
              <a:t>2</a:t>
            </a:r>
            <a:r>
              <a:rPr lang="zh-CN" altLang="en-US" dirty="0"/>
              <a:t>，如此逐渐趋向稳定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9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1867</TotalTime>
  <Words>2003</Words>
  <Application>Microsoft Office PowerPoint</Application>
  <PresentationFormat>全屏显示(16:9)</PresentationFormat>
  <Paragraphs>121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Lato</vt:lpstr>
      <vt:lpstr>Calibri</vt:lpstr>
      <vt:lpstr>Cambria Math</vt:lpstr>
      <vt:lpstr>Raleway</vt:lpstr>
      <vt:lpstr>Arial</vt:lpstr>
      <vt:lpstr>Streamline</vt:lpstr>
      <vt:lpstr>PowerPoint 演示文稿</vt:lpstr>
      <vt:lpstr>最长上升子串</vt:lpstr>
      <vt:lpstr>最长上升子串</vt:lpstr>
      <vt:lpstr>最长上升子串</vt:lpstr>
      <vt:lpstr>最长上升子串</vt:lpstr>
      <vt:lpstr>中值滤波</vt:lpstr>
      <vt:lpstr>中值滤波</vt:lpstr>
      <vt:lpstr>中值滤波</vt:lpstr>
      <vt:lpstr>中值滤波</vt:lpstr>
      <vt:lpstr>中值滤波</vt:lpstr>
      <vt:lpstr>David 与Vincent 的博弈游戏</vt:lpstr>
      <vt:lpstr>David 与Vincent 的博弈游戏</vt:lpstr>
      <vt:lpstr>David 与Vincent 的博弈游戏</vt:lpstr>
      <vt:lpstr>David 与Vincent 的博弈游戏</vt:lpstr>
      <vt:lpstr>David 与Vincent 的博弈游戏</vt:lpstr>
      <vt:lpstr>David 与Vincent 的博弈游戏</vt:lpstr>
      <vt:lpstr>David 与Vincent 的博弈游戏</vt:lpstr>
      <vt:lpstr>David 与Vincent 的博弈游戏</vt:lpstr>
      <vt:lpstr>David 与Vincent 的博弈游戏</vt:lpstr>
      <vt:lpstr>David 与Vincent 的博弈游戏</vt:lpstr>
      <vt:lpstr>David 与Vincent 的博弈游戏</vt:lpstr>
      <vt:lpstr>约会</vt:lpstr>
      <vt:lpstr>约会</vt:lpstr>
      <vt:lpstr>约会</vt:lpstr>
      <vt:lpstr>约会</vt:lpstr>
      <vt:lpstr>约会</vt:lpstr>
      <vt:lpstr>约会</vt:lpstr>
      <vt:lpstr>约会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Administrator</dc:creator>
  <cp:lastModifiedBy>anyhow2002@163.com</cp:lastModifiedBy>
  <cp:revision>162</cp:revision>
  <dcterms:created xsi:type="dcterms:W3CDTF">2019-11-28T08:44:36Z</dcterms:created>
  <dcterms:modified xsi:type="dcterms:W3CDTF">2022-11-21T12:04:38Z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