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72" r:id="rId3"/>
    <p:sldId id="286" r:id="rId4"/>
    <p:sldId id="287" r:id="rId5"/>
    <p:sldId id="283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B5D"/>
    <a:srgbClr val="5A5A5A"/>
    <a:srgbClr val="E7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763E9-4446-45FB-8DA0-76B6976DB059}" v="772" dt="2022-10-11T06:53:26.140"/>
    <p1510:client id="{A3E145CB-7C88-4365-844E-AFE5FC0912EE}" v="1302" dt="2022-10-11T06:36:52.998"/>
    <p1510:client id="{FAA36D91-C5D7-4042-AEB6-464B5BD21242}" v="719" dt="2022-10-11T15:59:19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0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2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铭远" userId="ddf9b455cd0bcd1f" providerId="LiveId" clId="{46279838-333C-49DA-A5F0-AF40FD949C96}"/>
    <pc:docChg chg="custSel addSld delSld modSld">
      <pc:chgData name="孙 铭远" userId="ddf9b455cd0bcd1f" providerId="LiveId" clId="{46279838-333C-49DA-A5F0-AF40FD949C96}" dt="2021-09-28T03:39:20.508" v="2630" actId="20577"/>
      <pc:docMkLst>
        <pc:docMk/>
      </pc:docMkLst>
      <pc:sldChg chg="modSp mod">
        <pc:chgData name="孙 铭远" userId="ddf9b455cd0bcd1f" providerId="LiveId" clId="{46279838-333C-49DA-A5F0-AF40FD949C96}" dt="2021-09-25T09:59:29.873" v="345" actId="20577"/>
        <pc:sldMkLst>
          <pc:docMk/>
          <pc:sldMk cId="0" sldId="262"/>
        </pc:sldMkLst>
        <pc:spChg chg="mod">
          <ac:chgData name="孙 铭远" userId="ddf9b455cd0bcd1f" providerId="LiveId" clId="{46279838-333C-49DA-A5F0-AF40FD949C96}" dt="2021-09-25T09:59:29.873" v="34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0.641" v="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39:20.508" v="2630" actId="20577"/>
        <pc:sldMkLst>
          <pc:docMk/>
          <pc:sldMk cId="0" sldId="272"/>
        </pc:sldMkLst>
        <pc:spChg chg="mod">
          <ac:chgData name="孙 铭远" userId="ddf9b455cd0bcd1f" providerId="LiveId" clId="{46279838-333C-49DA-A5F0-AF40FD949C96}" dt="2021-09-28T03:39:20.508" v="2630" actId="20577"/>
          <ac:spMkLst>
            <pc:docMk/>
            <pc:sldMk cId="0" sldId="272"/>
            <ac:spMk id="2" creationId="{4FE88E58-7ACF-4D30-848D-E344156C6F5A}"/>
          </ac:spMkLst>
        </pc:spChg>
      </pc:sldChg>
      <pc:sldChg chg="delSp modSp mod">
        <pc:chgData name="孙 铭远" userId="ddf9b455cd0bcd1f" providerId="LiveId" clId="{46279838-333C-49DA-A5F0-AF40FD949C96}" dt="2021-09-28T03:23:38.907" v="1184" actId="20577"/>
        <pc:sldMkLst>
          <pc:docMk/>
          <pc:sldMk cId="2504999197" sldId="278"/>
        </pc:sldMkLst>
        <pc:spChg chg="mod">
          <ac:chgData name="孙 铭远" userId="ddf9b455cd0bcd1f" providerId="LiveId" clId="{46279838-333C-49DA-A5F0-AF40FD949C96}" dt="2021-09-28T03:23:38.907" v="1184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44.972" v="23" actId="20577"/>
          <ac:spMkLst>
            <pc:docMk/>
            <pc:sldMk cId="2504999197" sldId="278"/>
            <ac:spMk id="14" creationId="{00000000-0000-0000-0000-000000000000}"/>
          </ac:spMkLst>
        </pc:spChg>
        <pc:picChg chg="del">
          <ac:chgData name="孙 铭远" userId="ddf9b455cd0bcd1f" providerId="LiveId" clId="{46279838-333C-49DA-A5F0-AF40FD949C96}" dt="2021-09-25T10:02:05.020" v="620" actId="478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46279838-333C-49DA-A5F0-AF40FD949C96}" dt="2021-09-25T09:08:22.601" v="7" actId="47"/>
        <pc:sldMkLst>
          <pc:docMk/>
          <pc:sldMk cId="4147122126" sldId="280"/>
        </pc:sldMkLst>
      </pc:sldChg>
      <pc:sldChg chg="modSp mod">
        <pc:chgData name="孙 铭远" userId="ddf9b455cd0bcd1f" providerId="LiveId" clId="{46279838-333C-49DA-A5F0-AF40FD949C96}" dt="2021-09-28T03:36:21.218" v="2249" actId="20577"/>
        <pc:sldMkLst>
          <pc:docMk/>
          <pc:sldMk cId="1412691487" sldId="283"/>
        </pc:sldMkLst>
        <pc:spChg chg="mod">
          <ac:chgData name="孙 铭远" userId="ddf9b455cd0bcd1f" providerId="LiveId" clId="{46279838-333C-49DA-A5F0-AF40FD949C96}" dt="2021-09-28T03:36:21.218" v="224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52.477" v="35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23:43.711" v="1185" actId="20577"/>
        <pc:sldMkLst>
          <pc:docMk/>
          <pc:sldMk cId="1062257540" sldId="284"/>
        </pc:sldMkLst>
        <pc:spChg chg="mod">
          <ac:chgData name="孙 铭远" userId="ddf9b455cd0bcd1f" providerId="LiveId" clId="{46279838-333C-49DA-A5F0-AF40FD949C96}" dt="2021-09-28T03:23:43.711" v="1185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7.711" v="12" actId="20577"/>
          <ac:spMkLst>
            <pc:docMk/>
            <pc:sldMk cId="1062257540" sldId="284"/>
            <ac:spMk id="14" creationId="{00000000-0000-0000-0000-000000000000}"/>
          </ac:spMkLst>
        </pc:spChg>
      </pc:sldChg>
      <pc:sldChg chg="modSp add mod">
        <pc:chgData name="孙 铭远" userId="ddf9b455cd0bcd1f" providerId="LiveId" clId="{46279838-333C-49DA-A5F0-AF40FD949C96}" dt="2021-09-28T03:39:14.208" v="2628" actId="20577"/>
        <pc:sldMkLst>
          <pc:docMk/>
          <pc:sldMk cId="544592727" sldId="285"/>
        </pc:sldMkLst>
        <pc:spChg chg="mod">
          <ac:chgData name="孙 铭远" userId="ddf9b455cd0bcd1f" providerId="LiveId" clId="{46279838-333C-49DA-A5F0-AF40FD949C96}" dt="2021-09-28T03:39:14.208" v="2628" actId="20577"/>
          <ac:spMkLst>
            <pc:docMk/>
            <pc:sldMk cId="544592727" sldId="285"/>
            <ac:spMk id="4" creationId="{00000000-0000-0000-0000-000000000000}"/>
          </ac:spMkLst>
        </pc:spChg>
      </pc:sldChg>
      <pc:sldChg chg="del">
        <pc:chgData name="孙 铭远" userId="ddf9b455cd0bcd1f" providerId="LiveId" clId="{46279838-333C-49DA-A5F0-AF40FD949C96}" dt="2021-09-25T09:08:47.743" v="24" actId="47"/>
        <pc:sldMkLst>
          <pc:docMk/>
          <pc:sldMk cId="2006689077" sldId="285"/>
        </pc:sldMkLst>
      </pc:sldChg>
    </pc:docChg>
  </pc:docChgLst>
  <pc:docChgLst>
    <pc:chgData name="孙 铭远" userId="ddf9b455cd0bcd1f" providerId="LiveId" clId="{53BA8A5F-619F-4A13-9D72-76419827A4BD}"/>
    <pc:docChg chg="undo custSel addSld delSld modSld">
      <pc:chgData name="孙 铭远" userId="ddf9b455cd0bcd1f" providerId="LiveId" clId="{53BA8A5F-619F-4A13-9D72-76419827A4BD}" dt="2021-08-14T11:09:32.244" v="5422" actId="14100"/>
      <pc:docMkLst>
        <pc:docMk/>
      </pc:docMkLst>
      <pc:sldChg chg="modSp mod modAnim">
        <pc:chgData name="孙 铭远" userId="ddf9b455cd0bcd1f" providerId="LiveId" clId="{53BA8A5F-619F-4A13-9D72-76419827A4BD}" dt="2021-08-14T07:59:45.999" v="2813"/>
        <pc:sldMkLst>
          <pc:docMk/>
          <pc:sldMk cId="0" sldId="262"/>
        </pc:sldMkLst>
        <pc:spChg chg="mod">
          <ac:chgData name="孙 铭远" userId="ddf9b455cd0bcd1f" providerId="LiveId" clId="{53BA8A5F-619F-4A13-9D72-76419827A4BD}" dt="2021-08-14T07:18:57.865" v="57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1.296" v="11"/>
          <ac:spMkLst>
            <pc:docMk/>
            <pc:sldMk cId="0" sldId="262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08:00:39.871" v="2817"/>
        <pc:sldMkLst>
          <pc:docMk/>
          <pc:sldMk cId="3357759538" sldId="277"/>
        </pc:sldMkLst>
        <pc:spChg chg="mod">
          <ac:chgData name="孙 铭远" userId="ddf9b455cd0bcd1f" providerId="LiveId" clId="{53BA8A5F-619F-4A13-9D72-76419827A4BD}" dt="2021-08-14T07:43:10.060" v="2587" actId="20577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7.135" v="24" actId="20577"/>
          <ac:spMkLst>
            <pc:docMk/>
            <pc:sldMk cId="3357759538" sldId="277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07:30:00.656" v="2117" actId="478"/>
          <ac:picMkLst>
            <pc:docMk/>
            <pc:sldMk cId="3357759538" sldId="277"/>
            <ac:picMk id="6" creationId="{73EB7733-F2F1-472A-B584-E2A09A48999A}"/>
          </ac:picMkLst>
        </pc:picChg>
        <pc:picChg chg="add mod">
          <ac:chgData name="孙 铭远" userId="ddf9b455cd0bcd1f" providerId="LiveId" clId="{53BA8A5F-619F-4A13-9D72-76419827A4BD}" dt="2021-08-14T07:30:23.980" v="2126" actId="1076"/>
          <ac:picMkLst>
            <pc:docMk/>
            <pc:sldMk cId="3357759538" sldId="277"/>
            <ac:picMk id="11" creationId="{049A20A9-451F-4E67-87C6-19D5A4E82EB6}"/>
          </ac:picMkLst>
        </pc:picChg>
        <pc:picChg chg="add del mod">
          <ac:chgData name="孙 铭远" userId="ddf9b455cd0bcd1f" providerId="LiveId" clId="{53BA8A5F-619F-4A13-9D72-76419827A4BD}" dt="2021-08-14T07:31:45.842" v="2151" actId="478"/>
          <ac:picMkLst>
            <pc:docMk/>
            <pc:sldMk cId="3357759538" sldId="277"/>
            <ac:picMk id="15" creationId="{6B66CD11-9220-4153-AA62-F054D8929529}"/>
          </ac:picMkLst>
        </pc:picChg>
        <pc:picChg chg="add mod">
          <ac:chgData name="孙 铭远" userId="ddf9b455cd0bcd1f" providerId="LiveId" clId="{53BA8A5F-619F-4A13-9D72-76419827A4BD}" dt="2021-08-14T07:32:18.339" v="2156" actId="1076"/>
          <ac:picMkLst>
            <pc:docMk/>
            <pc:sldMk cId="3357759538" sldId="277"/>
            <ac:picMk id="17" creationId="{1D979F19-7CE5-40F3-B705-9280C108E0F6}"/>
          </ac:picMkLst>
        </pc:picChg>
      </pc:sldChg>
      <pc:sldChg chg="modSp mod modAnim">
        <pc:chgData name="孙 铭远" userId="ddf9b455cd0bcd1f" providerId="LiveId" clId="{53BA8A5F-619F-4A13-9D72-76419827A4BD}" dt="2021-08-14T08:01:08.261" v="2819"/>
        <pc:sldMkLst>
          <pc:docMk/>
          <pc:sldMk cId="2504999197" sldId="278"/>
        </pc:sldMkLst>
        <pc:spChg chg="mod">
          <ac:chgData name="孙 铭远" userId="ddf9b455cd0bcd1f" providerId="LiveId" clId="{53BA8A5F-619F-4A13-9D72-76419827A4BD}" dt="2021-08-14T07:51:20.259" v="2603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9.825" v="67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53:07.548" v="2622" actId="15"/>
        <pc:sldMkLst>
          <pc:docMk/>
          <pc:sldMk cId="834655947" sldId="279"/>
        </pc:sldMkLst>
        <pc:spChg chg="mod">
          <ac:chgData name="孙 铭远" userId="ddf9b455cd0bcd1f" providerId="LiveId" clId="{53BA8A5F-619F-4A13-9D72-76419827A4BD}" dt="2021-08-14T07:53:07.548" v="2622" actId="15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25.999" v="74" actId="20577"/>
          <ac:spMkLst>
            <pc:docMk/>
            <pc:sldMk cId="834655947" sldId="279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10:48:17.444" v="5371" actId="20577"/>
        <pc:sldMkLst>
          <pc:docMk/>
          <pc:sldMk cId="4147122126" sldId="280"/>
        </pc:sldMkLst>
        <pc:spChg chg="mod">
          <ac:chgData name="孙 铭远" userId="ddf9b455cd0bcd1f" providerId="LiveId" clId="{53BA8A5F-619F-4A13-9D72-76419827A4BD}" dt="2021-08-14T10:48:17.444" v="5371" actId="20577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03.602" v="39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22:28.302" v="1588"/>
        <pc:sldMkLst>
          <pc:docMk/>
          <pc:sldMk cId="1732554115" sldId="281"/>
        </pc:sldMkLst>
        <pc:spChg chg="mod">
          <ac:chgData name="孙 铭远" userId="ddf9b455cd0bcd1f" providerId="LiveId" clId="{53BA8A5F-619F-4A13-9D72-76419827A4BD}" dt="2021-08-14T07:22:28.302" v="1588"/>
          <ac:spMkLst>
            <pc:docMk/>
            <pc:sldMk cId="1732554115" sldId="281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2.479" v="57" actId="20577"/>
          <ac:spMkLst>
            <pc:docMk/>
            <pc:sldMk cId="1732554115" sldId="281"/>
            <ac:spMk id="14" creationId="{00000000-0000-0000-0000-000000000000}"/>
          </ac:spMkLst>
        </pc:spChg>
      </pc:sldChg>
      <pc:sldChg chg="del">
        <pc:chgData name="孙 铭远" userId="ddf9b455cd0bcd1f" providerId="LiveId" clId="{53BA8A5F-619F-4A13-9D72-76419827A4BD}" dt="2021-08-14T05:28:16.470" v="58" actId="47"/>
        <pc:sldMkLst>
          <pc:docMk/>
          <pc:sldMk cId="2174453018" sldId="282"/>
        </pc:sldMkLst>
      </pc:sldChg>
      <pc:sldChg chg="modSp mod modAnim">
        <pc:chgData name="孙 铭远" userId="ddf9b455cd0bcd1f" providerId="LiveId" clId="{53BA8A5F-619F-4A13-9D72-76419827A4BD}" dt="2021-08-14T08:18:03.664" v="3364"/>
        <pc:sldMkLst>
          <pc:docMk/>
          <pc:sldMk cId="1412691487" sldId="283"/>
        </pc:sldMkLst>
        <pc:spChg chg="mod">
          <ac:chgData name="孙 铭远" userId="ddf9b455cd0bcd1f" providerId="LiveId" clId="{53BA8A5F-619F-4A13-9D72-76419827A4BD}" dt="2021-08-14T08:18:03.664" v="3364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1.974" v="8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11:09:32.244" v="5422" actId="14100"/>
        <pc:sldMkLst>
          <pc:docMk/>
          <pc:sldMk cId="1626173282" sldId="284"/>
        </pc:sldMkLst>
        <pc:spChg chg="mod">
          <ac:chgData name="孙 铭远" userId="ddf9b455cd0bcd1f" providerId="LiveId" clId="{53BA8A5F-619F-4A13-9D72-76419827A4BD}" dt="2021-08-14T11:05:35.752" v="5414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8.599" v="94" actId="20577"/>
          <ac:spMkLst>
            <pc:docMk/>
            <pc:sldMk cId="1626173282" sldId="284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11:09:22.071" v="5419" actId="478"/>
          <ac:picMkLst>
            <pc:docMk/>
            <pc:sldMk cId="1626173282" sldId="284"/>
            <ac:picMk id="6" creationId="{7F6FBD91-6209-4D8E-8E76-B81EF089809A}"/>
          </ac:picMkLst>
        </pc:picChg>
        <pc:picChg chg="add mod">
          <ac:chgData name="孙 铭远" userId="ddf9b455cd0bcd1f" providerId="LiveId" clId="{53BA8A5F-619F-4A13-9D72-76419827A4BD}" dt="2021-08-14T11:09:32.244" v="5422" actId="14100"/>
          <ac:picMkLst>
            <pc:docMk/>
            <pc:sldMk cId="1626173282" sldId="284"/>
            <ac:picMk id="11" creationId="{5013F04C-43E8-49C2-B3EA-E289258CC741}"/>
          </ac:picMkLst>
        </pc:picChg>
      </pc:sldChg>
      <pc:sldChg chg="addSp modSp add mod modAnim">
        <pc:chgData name="孙 铭远" userId="ddf9b455cd0bcd1f" providerId="LiveId" clId="{53BA8A5F-619F-4A13-9D72-76419827A4BD}" dt="2021-08-14T08:01:01.008" v="2818"/>
        <pc:sldMkLst>
          <pc:docMk/>
          <pc:sldMk cId="1088108917" sldId="285"/>
        </pc:sldMkLst>
        <pc:spChg chg="mod">
          <ac:chgData name="孙 铭远" userId="ddf9b455cd0bcd1f" providerId="LiveId" clId="{53BA8A5F-619F-4A13-9D72-76419827A4BD}" dt="2021-08-14T07:58:15.469" v="2807" actId="20577"/>
          <ac:spMkLst>
            <pc:docMk/>
            <pc:sldMk cId="1088108917" sldId="285"/>
            <ac:spMk id="4" creationId="{00000000-0000-0000-0000-000000000000}"/>
          </ac:spMkLst>
        </pc:spChg>
        <pc:picChg chg="add mod">
          <ac:chgData name="孙 铭远" userId="ddf9b455cd0bcd1f" providerId="LiveId" clId="{53BA8A5F-619F-4A13-9D72-76419827A4BD}" dt="2021-08-14T07:59:20.077" v="2811" actId="1076"/>
          <ac:picMkLst>
            <pc:docMk/>
            <pc:sldMk cId="1088108917" sldId="285"/>
            <ac:picMk id="6" creationId="{DF44B778-35F0-45B7-A09E-BFDFE6D9F55A}"/>
          </ac:picMkLst>
        </pc:picChg>
      </pc:sldChg>
    </pc:docChg>
  </pc:docChgLst>
  <pc:docChgLst>
    <pc:chgData name="孙 铭远" userId="ddf9b455cd0bcd1f" providerId="LiveId" clId="{6BA0E712-CB31-4EDD-BA0E-398A22176825}"/>
    <pc:docChg chg="undo custSel addSld delSld modSld">
      <pc:chgData name="孙 铭远" userId="ddf9b455cd0bcd1f" providerId="LiveId" clId="{6BA0E712-CB31-4EDD-BA0E-398A22176825}" dt="2021-10-02T02:26:05.690" v="7189"/>
      <pc:docMkLst>
        <pc:docMk/>
      </pc:docMkLst>
      <pc:sldChg chg="modSp mod modAnim">
        <pc:chgData name="孙 铭远" userId="ddf9b455cd0bcd1f" providerId="LiveId" clId="{6BA0E712-CB31-4EDD-BA0E-398A22176825}" dt="2021-09-30T08:28:04.374" v="575" actId="20577"/>
        <pc:sldMkLst>
          <pc:docMk/>
          <pc:sldMk cId="0" sldId="262"/>
        </pc:sldMkLst>
        <pc:spChg chg="mod">
          <ac:chgData name="孙 铭远" userId="ddf9b455cd0bcd1f" providerId="LiveId" clId="{6BA0E712-CB31-4EDD-BA0E-398A22176825}" dt="2021-09-30T08:28:04.374" v="57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2:50.197" v="9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6BA0E712-CB31-4EDD-BA0E-398A22176825}" dt="2021-10-02T01:30:49.238" v="4190" actId="21"/>
        <pc:sldMkLst>
          <pc:docMk/>
          <pc:sldMk cId="2504999197" sldId="278"/>
        </pc:sldMkLst>
        <pc:spChg chg="mod">
          <ac:chgData name="孙 铭远" userId="ddf9b455cd0bcd1f" providerId="LiveId" clId="{6BA0E712-CB31-4EDD-BA0E-398A22176825}" dt="2021-10-02T01:30:49.238" v="4190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0.986" v="605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del">
        <pc:chgData name="孙 铭远" userId="ddf9b455cd0bcd1f" providerId="LiveId" clId="{6BA0E712-CB31-4EDD-BA0E-398A22176825}" dt="2021-09-30T08:28:43.402" v="606" actId="47"/>
        <pc:sldMkLst>
          <pc:docMk/>
          <pc:sldMk cId="1412691487" sldId="283"/>
        </pc:sldMkLst>
      </pc:sldChg>
      <pc:sldChg chg="addSp modSp mod modAnim">
        <pc:chgData name="孙 铭远" userId="ddf9b455cd0bcd1f" providerId="LiveId" clId="{6BA0E712-CB31-4EDD-BA0E-398A22176825}" dt="2021-10-02T02:26:05.690" v="7189"/>
        <pc:sldMkLst>
          <pc:docMk/>
          <pc:sldMk cId="1062257540" sldId="284"/>
        </pc:sldMkLst>
        <pc:spChg chg="mod">
          <ac:chgData name="孙 铭远" userId="ddf9b455cd0bcd1f" providerId="LiveId" clId="{6BA0E712-CB31-4EDD-BA0E-398A22176825}" dt="2021-09-30T08:40:59.877" v="1310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25.927" v="589" actId="20577"/>
          <ac:spMkLst>
            <pc:docMk/>
            <pc:sldMk cId="1062257540" sldId="284"/>
            <ac:spMk id="14" creationId="{00000000-0000-0000-0000-000000000000}"/>
          </ac:spMkLst>
        </pc:spChg>
        <pc:picChg chg="add mod">
          <ac:chgData name="孙 铭远" userId="ddf9b455cd0bcd1f" providerId="LiveId" clId="{6BA0E712-CB31-4EDD-BA0E-398A22176825}" dt="2021-09-30T08:40:04.084" v="1189" actId="1076"/>
          <ac:picMkLst>
            <pc:docMk/>
            <pc:sldMk cId="1062257540" sldId="284"/>
            <ac:picMk id="6" creationId="{CEDB00CA-6145-4A71-A572-4D533CD50146}"/>
          </ac:picMkLst>
        </pc:picChg>
      </pc:sldChg>
      <pc:sldChg chg="modSp mod modAnim">
        <pc:chgData name="孙 铭远" userId="ddf9b455cd0bcd1f" providerId="LiveId" clId="{6BA0E712-CB31-4EDD-BA0E-398A22176825}" dt="2021-10-02T02:23:49.342" v="7179" actId="20577"/>
        <pc:sldMkLst>
          <pc:docMk/>
          <pc:sldMk cId="544592727" sldId="285"/>
        </pc:sldMkLst>
        <pc:spChg chg="mod">
          <ac:chgData name="孙 铭远" userId="ddf9b455cd0bcd1f" providerId="LiveId" clId="{6BA0E712-CB31-4EDD-BA0E-398A22176825}" dt="2021-10-02T02:23:49.342" v="7179" actId="20577"/>
          <ac:spMkLst>
            <pc:docMk/>
            <pc:sldMk cId="544592727" sldId="285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10-02T01:49:35.603" v="5552" actId="20577"/>
          <ac:spMkLst>
            <pc:docMk/>
            <pc:sldMk cId="544592727" sldId="285"/>
            <ac:spMk id="8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7.579" v="613" actId="20577"/>
          <ac:spMkLst>
            <pc:docMk/>
            <pc:sldMk cId="544592727" sldId="285"/>
            <ac:spMk id="1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32:44.150" v="4343" actId="20577"/>
        <pc:sldMkLst>
          <pc:docMk/>
          <pc:sldMk cId="3521958979" sldId="286"/>
        </pc:sldMkLst>
        <pc:spChg chg="mod">
          <ac:chgData name="孙 铭远" userId="ddf9b455cd0bcd1f" providerId="LiveId" clId="{6BA0E712-CB31-4EDD-BA0E-398A22176825}" dt="2021-10-02T01:32:44.150" v="4343" actId="20577"/>
          <ac:spMkLst>
            <pc:docMk/>
            <pc:sldMk cId="3521958979" sldId="286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45:32.247" v="5203" actId="20577"/>
        <pc:sldMkLst>
          <pc:docMk/>
          <pc:sldMk cId="473589976" sldId="287"/>
        </pc:sldMkLst>
        <pc:spChg chg="mod">
          <ac:chgData name="孙 铭远" userId="ddf9b455cd0bcd1f" providerId="LiveId" clId="{6BA0E712-CB31-4EDD-BA0E-398A22176825}" dt="2021-10-02T01:45:32.247" v="5203" actId="20577"/>
          <ac:spMkLst>
            <pc:docMk/>
            <pc:sldMk cId="473589976" sldId="287"/>
            <ac:spMk id="4" creationId="{00000000-0000-0000-0000-000000000000}"/>
          </ac:spMkLst>
        </pc:spChg>
      </pc:sldChg>
      <pc:sldChg chg="add del">
        <pc:chgData name="孙 铭远" userId="ddf9b455cd0bcd1f" providerId="LiveId" clId="{6BA0E712-CB31-4EDD-BA0E-398A22176825}" dt="2021-10-02T00:54:50.143" v="2579"/>
        <pc:sldMkLst>
          <pc:docMk/>
          <pc:sldMk cId="3017537369" sldId="287"/>
        </pc:sldMkLst>
      </pc:sldChg>
      <pc:sldChg chg="modSp add mod modAnim">
        <pc:chgData name="孙 铭远" userId="ddf9b455cd0bcd1f" providerId="LiveId" clId="{6BA0E712-CB31-4EDD-BA0E-398A22176825}" dt="2021-10-02T01:45:45.817" v="5231" actId="20577"/>
        <pc:sldMkLst>
          <pc:docMk/>
          <pc:sldMk cId="3222926460" sldId="288"/>
        </pc:sldMkLst>
        <pc:spChg chg="mod">
          <ac:chgData name="孙 铭远" userId="ddf9b455cd0bcd1f" providerId="LiveId" clId="{6BA0E712-CB31-4EDD-BA0E-398A22176825}" dt="2021-10-02T01:45:45.817" v="5231" actId="20577"/>
          <ac:spMkLst>
            <pc:docMk/>
            <pc:sldMk cId="3222926460" sldId="288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2:24:38.505" v="7187" actId="20577"/>
        <pc:sldMkLst>
          <pc:docMk/>
          <pc:sldMk cId="82471261" sldId="289"/>
        </pc:sldMkLst>
        <pc:spChg chg="mod">
          <ac:chgData name="孙 铭远" userId="ddf9b455cd0bcd1f" providerId="LiveId" clId="{6BA0E712-CB31-4EDD-BA0E-398A22176825}" dt="2021-10-02T02:24:38.505" v="7187" actId="20577"/>
          <ac:spMkLst>
            <pc:docMk/>
            <pc:sldMk cId="82471261" sldId="289"/>
            <ac:spMk id="4" creationId="{00000000-0000-0000-0000-000000000000}"/>
          </ac:spMkLst>
        </pc:spChg>
      </pc:sldChg>
    </pc:docChg>
  </pc:docChgLst>
  <pc:docChgLst>
    <pc:chgData name="孙 铭远" userId="ddf9b455cd0bcd1f" providerId="LiveId" clId="{A3E145CB-7C88-4365-844E-AFE5FC0912EE}"/>
    <pc:docChg chg="modSld">
      <pc:chgData name="孙 铭远" userId="ddf9b455cd0bcd1f" providerId="LiveId" clId="{A3E145CB-7C88-4365-844E-AFE5FC0912EE}" dt="2022-10-11T06:36:52.998" v="1328" actId="20577"/>
      <pc:docMkLst>
        <pc:docMk/>
      </pc:docMkLst>
      <pc:sldChg chg="modSp mod modAnim">
        <pc:chgData name="孙 铭远" userId="ddf9b455cd0bcd1f" providerId="LiveId" clId="{A3E145CB-7C88-4365-844E-AFE5FC0912EE}" dt="2022-10-11T06:36:52.998" v="1328" actId="20577"/>
        <pc:sldMkLst>
          <pc:docMk/>
          <pc:sldMk cId="0" sldId="262"/>
        </pc:sldMkLst>
        <pc:spChg chg="mod">
          <ac:chgData name="孙 铭远" userId="ddf9b455cd0bcd1f" providerId="LiveId" clId="{A3E145CB-7C88-4365-844E-AFE5FC0912EE}" dt="2022-10-11T06:36:52.998" v="132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28:56.012" v="1003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28:44.208" v="999" actId="20577"/>
        <pc:sldMkLst>
          <pc:docMk/>
          <pc:sldMk cId="1412691487" sldId="283"/>
        </pc:sldMkLst>
        <pc:spChg chg="mod">
          <ac:chgData name="孙 铭远" userId="ddf9b455cd0bcd1f" providerId="LiveId" clId="{A3E145CB-7C88-4365-844E-AFE5FC0912EE}" dt="2022-10-11T06:28:44.208" v="99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23:14.454" v="911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19:14.723" v="524" actId="20577"/>
        <pc:sldMkLst>
          <pc:docMk/>
          <pc:sldMk cId="3217786538" sldId="286"/>
        </pc:sldMkLst>
        <pc:spChg chg="mod">
          <ac:chgData name="孙 铭远" userId="ddf9b455cd0bcd1f" providerId="LiveId" clId="{A3E145CB-7C88-4365-844E-AFE5FC0912EE}" dt="2022-10-11T06:19:14.723" v="524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16:18.911" v="5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23:03.365" v="905" actId="20577"/>
        <pc:sldMkLst>
          <pc:docMk/>
          <pc:sldMk cId="1982199166" sldId="287"/>
        </pc:sldMkLst>
        <pc:spChg chg="mod">
          <ac:chgData name="孙 铭远" userId="ddf9b455cd0bcd1f" providerId="LiveId" clId="{A3E145CB-7C88-4365-844E-AFE5FC0912EE}" dt="2022-10-11T06:23:03.365" v="905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19:28.143" v="535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725763E9-4446-45FB-8DA0-76B6976DB059}"/>
    <pc:docChg chg="modSld">
      <pc:chgData name="孙 铭远" userId="ddf9b455cd0bcd1f" providerId="LiveId" clId="{725763E9-4446-45FB-8DA0-76B6976DB059}" dt="2022-10-11T06:53:26.140" v="798" actId="20577"/>
      <pc:docMkLst>
        <pc:docMk/>
      </pc:docMkLst>
      <pc:sldChg chg="modSp mod modAnim">
        <pc:chgData name="孙 铭远" userId="ddf9b455cd0bcd1f" providerId="LiveId" clId="{725763E9-4446-45FB-8DA0-76B6976DB059}" dt="2022-10-11T06:53:26.140" v="798" actId="20577"/>
        <pc:sldMkLst>
          <pc:docMk/>
          <pc:sldMk cId="0" sldId="262"/>
        </pc:sldMkLst>
        <pc:spChg chg="mod">
          <ac:chgData name="孙 铭远" userId="ddf9b455cd0bcd1f" providerId="LiveId" clId="{725763E9-4446-45FB-8DA0-76B6976DB059}" dt="2022-10-11T06:53:26.140" v="79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51:35.857" v="691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725763E9-4446-45FB-8DA0-76B6976DB059}" dt="2022-10-11T06:51:22.485" v="684" actId="20577"/>
        <pc:sldMkLst>
          <pc:docMk/>
          <pc:sldMk cId="1412691487" sldId="283"/>
        </pc:sldMkLst>
        <pc:spChg chg="mod">
          <ac:chgData name="孙 铭远" userId="ddf9b455cd0bcd1f" providerId="LiveId" clId="{725763E9-4446-45FB-8DA0-76B6976DB059}" dt="2022-10-11T06:51:22.485" v="684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48:51.176" v="497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725763E9-4446-45FB-8DA0-76B6976DB059}" dt="2022-10-11T06:42:51.741" v="62" actId="20577"/>
        <pc:sldMkLst>
          <pc:docMk/>
          <pc:sldMk cId="3217786538" sldId="286"/>
        </pc:sldMkLst>
        <pc:spChg chg="mod">
          <ac:chgData name="孙 铭远" userId="ddf9b455cd0bcd1f" providerId="LiveId" clId="{725763E9-4446-45FB-8DA0-76B6976DB059}" dt="2022-10-11T06:42:51.741" v="62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42:35.794" v="4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725763E9-4446-45FB-8DA0-76B6976DB059}" dt="2022-10-11T06:45:28.723" v="488" actId="20577"/>
        <pc:sldMkLst>
          <pc:docMk/>
          <pc:sldMk cId="1982199166" sldId="287"/>
        </pc:sldMkLst>
        <pc:spChg chg="mod">
          <ac:chgData name="孙 铭远" userId="ddf9b455cd0bcd1f" providerId="LiveId" clId="{725763E9-4446-45FB-8DA0-76B6976DB059}" dt="2022-10-11T06:45:28.723" v="488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43:00.401" v="68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FAA36D91-C5D7-4042-AEB6-464B5BD21242}"/>
    <pc:docChg chg="modSld">
      <pc:chgData name="孙 铭远" userId="ddf9b455cd0bcd1f" providerId="LiveId" clId="{FAA36D91-C5D7-4042-AEB6-464B5BD21242}" dt="2022-10-11T15:59:19.445" v="748" actId="20577"/>
      <pc:docMkLst>
        <pc:docMk/>
      </pc:docMkLst>
      <pc:sldChg chg="modSp mod modAnim">
        <pc:chgData name="孙 铭远" userId="ddf9b455cd0bcd1f" providerId="LiveId" clId="{FAA36D91-C5D7-4042-AEB6-464B5BD21242}" dt="2022-10-11T15:59:19.445" v="748" actId="20577"/>
        <pc:sldMkLst>
          <pc:docMk/>
          <pc:sldMk cId="0" sldId="262"/>
        </pc:sldMkLst>
        <pc:spChg chg="mod">
          <ac:chgData name="孙 铭远" userId="ddf9b455cd0bcd1f" providerId="LiveId" clId="{FAA36D91-C5D7-4042-AEB6-464B5BD21242}" dt="2022-10-11T15:59:19.445" v="74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FAA36D91-C5D7-4042-AEB6-464B5BD21242}" dt="2022-10-11T15:48:37.777" v="475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FAA36D91-C5D7-4042-AEB6-464B5BD21242}" dt="2022-10-11T15:48:22.001" v="468" actId="20577"/>
        <pc:sldMkLst>
          <pc:docMk/>
          <pc:sldMk cId="1412691487" sldId="283"/>
        </pc:sldMkLst>
        <pc:spChg chg="mod">
          <ac:chgData name="孙 铭远" userId="ddf9b455cd0bcd1f" providerId="LiveId" clId="{FAA36D91-C5D7-4042-AEB6-464B5BD21242}" dt="2022-10-11T15:48:22.001" v="468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FAA36D91-C5D7-4042-AEB6-464B5BD21242}" dt="2022-10-11T15:47:58.485" v="367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FAA36D91-C5D7-4042-AEB6-464B5BD21242}" dt="2022-10-11T15:42:55.056" v="192" actId="20577"/>
        <pc:sldMkLst>
          <pc:docMk/>
          <pc:sldMk cId="3217786538" sldId="286"/>
        </pc:sldMkLst>
        <pc:spChg chg="mod">
          <ac:chgData name="孙 铭远" userId="ddf9b455cd0bcd1f" providerId="LiveId" clId="{FAA36D91-C5D7-4042-AEB6-464B5BD21242}" dt="2022-10-11T15:42:55.056" v="192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FAA36D91-C5D7-4042-AEB6-464B5BD21242}" dt="2022-10-11T15:38:03.233" v="3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FAA36D91-C5D7-4042-AEB6-464B5BD21242}" dt="2022-10-11T15:44:50.354" v="358" actId="20577"/>
        <pc:sldMkLst>
          <pc:docMk/>
          <pc:sldMk cId="1982199166" sldId="287"/>
        </pc:sldMkLst>
        <pc:spChg chg="mod">
          <ac:chgData name="孙 铭远" userId="ddf9b455cd0bcd1f" providerId="LiveId" clId="{FAA36D91-C5D7-4042-AEB6-464B5BD21242}" dt="2022-10-11T15:44:50.354" v="358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FAA36D91-C5D7-4042-AEB6-464B5BD21242}" dt="2022-10-11T15:43:11.422" v="203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8337BE37-55D6-4755-AE65-BCD2217768C5}"/>
    <pc:docChg chg="undo custSel addSld delSld modSld">
      <pc:chgData name="孙 铭远" userId="ddf9b455cd0bcd1f" providerId="LiveId" clId="{8337BE37-55D6-4755-AE65-BCD2217768C5}" dt="2021-09-25T08:59:09.267" v="4843" actId="20577"/>
      <pc:docMkLst>
        <pc:docMk/>
      </pc:docMkLst>
      <pc:sldChg chg="modSp mod">
        <pc:chgData name="孙 铭远" userId="ddf9b455cd0bcd1f" providerId="LiveId" clId="{8337BE37-55D6-4755-AE65-BCD2217768C5}" dt="2021-09-25T07:50:33.066" v="439" actId="20577"/>
        <pc:sldMkLst>
          <pc:docMk/>
          <pc:sldMk cId="0" sldId="262"/>
        </pc:sldMkLst>
        <pc:spChg chg="mod">
          <ac:chgData name="孙 铭远" userId="ddf9b455cd0bcd1f" providerId="LiveId" clId="{8337BE37-55D6-4755-AE65-BCD2217768C5}" dt="2021-09-25T07:50:33.066" v="439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29.607" v="35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8337BE37-55D6-4755-AE65-BCD2217768C5}" dt="2021-09-25T07:17:18.084" v="28" actId="20577"/>
        <pc:sldMkLst>
          <pc:docMk/>
          <pc:sldMk cId="0" sldId="272"/>
        </pc:sldMkLst>
        <pc:spChg chg="mod">
          <ac:chgData name="孙 铭远" userId="ddf9b455cd0bcd1f" providerId="LiveId" clId="{8337BE37-55D6-4755-AE65-BCD2217768C5}" dt="2021-09-25T07:17:18.084" v="28" actId="20577"/>
          <ac:spMkLst>
            <pc:docMk/>
            <pc:sldMk cId="0" sldId="272"/>
            <ac:spMk id="2" creationId="{4FE88E58-7ACF-4D30-848D-E344156C6F5A}"/>
          </ac:spMkLst>
        </pc:spChg>
      </pc:sldChg>
      <pc:sldChg chg="modSp del mod">
        <pc:chgData name="孙 铭远" userId="ddf9b455cd0bcd1f" providerId="LiveId" clId="{8337BE37-55D6-4755-AE65-BCD2217768C5}" dt="2021-09-25T07:17:37.053" v="45" actId="47"/>
        <pc:sldMkLst>
          <pc:docMk/>
          <pc:sldMk cId="3357759538" sldId="277"/>
        </pc:sldMkLst>
        <pc:spChg chg="mod">
          <ac:chgData name="孙 铭远" userId="ddf9b455cd0bcd1f" providerId="LiveId" clId="{8337BE37-55D6-4755-AE65-BCD2217768C5}" dt="2021-09-25T07:17:34.190" v="44" actId="20577"/>
          <ac:spMkLst>
            <pc:docMk/>
            <pc:sldMk cId="3357759538" sldId="277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8337BE37-55D6-4755-AE65-BCD2217768C5}" dt="2021-09-25T08:51:24.326" v="3602" actId="20577"/>
        <pc:sldMkLst>
          <pc:docMk/>
          <pc:sldMk cId="2504999197" sldId="278"/>
        </pc:sldMkLst>
        <pc:spChg chg="mod">
          <ac:chgData name="孙 铭远" userId="ddf9b455cd0bcd1f" providerId="LiveId" clId="{8337BE37-55D6-4755-AE65-BCD2217768C5}" dt="2021-09-25T08:51:24.326" v="3602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0.857" v="63" actId="20577"/>
          <ac:spMkLst>
            <pc:docMk/>
            <pc:sldMk cId="2504999197" sldId="278"/>
            <ac:spMk id="14" creationId="{00000000-0000-0000-0000-000000000000}"/>
          </ac:spMkLst>
        </pc:spChg>
        <pc:picChg chg="add mod">
          <ac:chgData name="孙 铭远" userId="ddf9b455cd0bcd1f" providerId="LiveId" clId="{8337BE37-55D6-4755-AE65-BCD2217768C5}" dt="2021-09-25T08:50:35.161" v="3513" actId="14100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8337BE37-55D6-4755-AE65-BCD2217768C5}" dt="2021-09-25T07:17:53.414" v="64" actId="47"/>
        <pc:sldMkLst>
          <pc:docMk/>
          <pc:sldMk cId="834655947" sldId="279"/>
        </pc:sldMkLst>
      </pc:sldChg>
      <pc:sldChg chg="modSp mod">
        <pc:chgData name="孙 铭远" userId="ddf9b455cd0bcd1f" providerId="LiveId" clId="{8337BE37-55D6-4755-AE65-BCD2217768C5}" dt="2021-09-25T08:03:02" v="1364" actId="5793"/>
        <pc:sldMkLst>
          <pc:docMk/>
          <pc:sldMk cId="4147122126" sldId="280"/>
        </pc:sldMkLst>
        <pc:spChg chg="mod">
          <ac:chgData name="孙 铭远" userId="ddf9b455cd0bcd1f" providerId="LiveId" clId="{8337BE37-55D6-4755-AE65-BCD2217768C5}" dt="2021-09-25T08:03:02" v="1364" actId="5793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41.155" v="56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44.272" v="57" actId="47"/>
        <pc:sldMkLst>
          <pc:docMk/>
          <pc:sldMk cId="1732554115" sldId="281"/>
        </pc:sldMkLst>
      </pc:sldChg>
      <pc:sldChg chg="modSp mod">
        <pc:chgData name="孙 铭远" userId="ddf9b455cd0bcd1f" providerId="LiveId" clId="{8337BE37-55D6-4755-AE65-BCD2217768C5}" dt="2021-09-25T08:59:09.267" v="4843" actId="20577"/>
        <pc:sldMkLst>
          <pc:docMk/>
          <pc:sldMk cId="1412691487" sldId="283"/>
        </pc:sldMkLst>
        <pc:spChg chg="mod">
          <ac:chgData name="孙 铭远" userId="ddf9b455cd0bcd1f" providerId="LiveId" clId="{8337BE37-55D6-4755-AE65-BCD2217768C5}" dt="2021-09-25T08:59:09.267" v="4843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7.291" v="7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add mod">
        <pc:chgData name="孙 铭远" userId="ddf9b455cd0bcd1f" providerId="LiveId" clId="{8337BE37-55D6-4755-AE65-BCD2217768C5}" dt="2021-09-25T08:25:01.248" v="2785" actId="20577"/>
        <pc:sldMkLst>
          <pc:docMk/>
          <pc:sldMk cId="1062257540" sldId="284"/>
        </pc:sldMkLst>
        <pc:spChg chg="mod">
          <ac:chgData name="孙 铭远" userId="ddf9b455cd0bcd1f" providerId="LiveId" clId="{8337BE37-55D6-4755-AE65-BCD2217768C5}" dt="2021-09-25T08:25:01.248" v="2785" actId="20577"/>
          <ac:spMkLst>
            <pc:docMk/>
            <pc:sldMk cId="1062257540" sldId="284"/>
            <ac:spMk id="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59.558" v="74" actId="47"/>
        <pc:sldMkLst>
          <pc:docMk/>
          <pc:sldMk cId="1626173282" sldId="284"/>
        </pc:sldMkLst>
      </pc:sldChg>
      <pc:sldChg chg="del">
        <pc:chgData name="孙 铭远" userId="ddf9b455cd0bcd1f" providerId="LiveId" clId="{8337BE37-55D6-4755-AE65-BCD2217768C5}" dt="2021-09-25T07:17:54.117" v="65" actId="47"/>
        <pc:sldMkLst>
          <pc:docMk/>
          <pc:sldMk cId="1088108917" sldId="285"/>
        </pc:sldMkLst>
      </pc:sldChg>
      <pc:sldChg chg="delSp modSp add mod">
        <pc:chgData name="孙 铭远" userId="ddf9b455cd0bcd1f" providerId="LiveId" clId="{8337BE37-55D6-4755-AE65-BCD2217768C5}" dt="2021-09-25T08:52:53.580" v="3888" actId="20577"/>
        <pc:sldMkLst>
          <pc:docMk/>
          <pc:sldMk cId="2006689077" sldId="285"/>
        </pc:sldMkLst>
        <pc:spChg chg="mod">
          <ac:chgData name="孙 铭远" userId="ddf9b455cd0bcd1f" providerId="LiveId" clId="{8337BE37-55D6-4755-AE65-BCD2217768C5}" dt="2021-09-25T08:52:53.580" v="3888" actId="20577"/>
          <ac:spMkLst>
            <pc:docMk/>
            <pc:sldMk cId="2006689077" sldId="285"/>
            <ac:spMk id="4" creationId="{00000000-0000-0000-0000-000000000000}"/>
          </ac:spMkLst>
        </pc:spChg>
        <pc:picChg chg="del">
          <ac:chgData name="孙 铭远" userId="ddf9b455cd0bcd1f" providerId="LiveId" clId="{8337BE37-55D6-4755-AE65-BCD2217768C5}" dt="2021-09-25T08:52:47.777" v="3866" actId="478"/>
          <ac:picMkLst>
            <pc:docMk/>
            <pc:sldMk cId="2006689077" sldId="285"/>
            <ac:picMk id="6" creationId="{D65A9B9D-5FD9-4356-BBE2-727297C48B27}"/>
          </ac:picMkLst>
        </pc:picChg>
      </pc:sldChg>
    </pc:docChg>
  </pc:docChgLst>
  <pc:docChgLst>
    <pc:chgData name="孙 铭远" userId="ddf9b455cd0bcd1f" providerId="LiveId" clId="{5A90ECC1-8B85-4565-B148-FAD15DA75DB9}"/>
    <pc:docChg chg="custSel addSld delSld modSld">
      <pc:chgData name="孙 铭远" userId="ddf9b455cd0bcd1f" providerId="LiveId" clId="{5A90ECC1-8B85-4565-B148-FAD15DA75DB9}" dt="2022-08-09T09:16:51.791" v="174" actId="478"/>
      <pc:docMkLst>
        <pc:docMk/>
      </pc:docMkLst>
      <pc:sldChg chg="delSp mod">
        <pc:chgData name="孙 铭远" userId="ddf9b455cd0bcd1f" providerId="LiveId" clId="{5A90ECC1-8B85-4565-B148-FAD15DA75DB9}" dt="2022-08-09T09:16:51.791" v="174" actId="478"/>
        <pc:sldMkLst>
          <pc:docMk/>
          <pc:sldMk cId="0" sldId="272"/>
        </pc:sldMkLst>
        <pc:spChg chg="del">
          <ac:chgData name="孙 铭远" userId="ddf9b455cd0bcd1f" providerId="LiveId" clId="{5A90ECC1-8B85-4565-B148-FAD15DA75DB9}" dt="2022-08-09T09:16:51.791" v="174" actId="478"/>
          <ac:spMkLst>
            <pc:docMk/>
            <pc:sldMk cId="0" sldId="272"/>
            <ac:spMk id="2" creationId="{4FE88E58-7ACF-4D30-848D-E344156C6F5A}"/>
          </ac:spMkLst>
        </pc:spChg>
      </pc:sldChg>
      <pc:sldChg chg="del">
        <pc:chgData name="孙 铭远" userId="ddf9b455cd0bcd1f" providerId="LiveId" clId="{5A90ECC1-8B85-4565-B148-FAD15DA75DB9}" dt="2022-08-09T06:27:43.646" v="1" actId="47"/>
        <pc:sldMkLst>
          <pc:docMk/>
          <pc:sldMk cId="2504999197" sldId="278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412691487" sldId="283"/>
        </pc:sldMkLst>
      </pc:sldChg>
      <pc:sldChg chg="del">
        <pc:chgData name="孙 铭远" userId="ddf9b455cd0bcd1f" providerId="LiveId" clId="{5A90ECC1-8B85-4565-B148-FAD15DA75DB9}" dt="2022-08-09T06:27:43.265" v="0" actId="47"/>
        <pc:sldMkLst>
          <pc:docMk/>
          <pc:sldMk cId="1062257540" sldId="284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626173282" sldId="284"/>
        </pc:sldMkLst>
      </pc:sldChg>
      <pc:sldChg chg="del">
        <pc:chgData name="孙 铭远" userId="ddf9b455cd0bcd1f" providerId="LiveId" clId="{5A90ECC1-8B85-4565-B148-FAD15DA75DB9}" dt="2022-08-09T06:27:44.341" v="5" actId="47"/>
        <pc:sldMkLst>
          <pc:docMk/>
          <pc:sldMk cId="544592727" sldId="285"/>
        </pc:sldMkLst>
      </pc:sldChg>
      <pc:sldChg chg="add">
        <pc:chgData name="孙 铭远" userId="ddf9b455cd0bcd1f" providerId="LiveId" clId="{5A90ECC1-8B85-4565-B148-FAD15DA75DB9}" dt="2022-08-09T06:30:36.919" v="8"/>
        <pc:sldMkLst>
          <pc:docMk/>
          <pc:sldMk cId="4283960498" sldId="285"/>
        </pc:sldMkLst>
      </pc:sldChg>
      <pc:sldChg chg="modSp add mod modAnim">
        <pc:chgData name="孙 铭远" userId="ddf9b455cd0bcd1f" providerId="LiveId" clId="{5A90ECC1-8B85-4565-B148-FAD15DA75DB9}" dt="2022-08-09T06:31:24.883" v="173" actId="20577"/>
        <pc:sldMkLst>
          <pc:docMk/>
          <pc:sldMk cId="3217786538" sldId="286"/>
        </pc:sldMkLst>
        <pc:spChg chg="mod">
          <ac:chgData name="孙 铭远" userId="ddf9b455cd0bcd1f" providerId="LiveId" clId="{5A90ECC1-8B85-4565-B148-FAD15DA75DB9}" dt="2022-08-09T06:31:24.883" v="173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A90ECC1-8B85-4565-B148-FAD15DA75DB9}" dt="2022-08-09T06:30:42.843" v="19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del">
        <pc:chgData name="孙 铭远" userId="ddf9b455cd0bcd1f" providerId="LiveId" clId="{5A90ECC1-8B85-4565-B148-FAD15DA75DB9}" dt="2022-08-09T06:27:43.851" v="2" actId="47"/>
        <pc:sldMkLst>
          <pc:docMk/>
          <pc:sldMk cId="3521958979" sldId="286"/>
        </pc:sldMkLst>
      </pc:sldChg>
      <pc:sldChg chg="del">
        <pc:chgData name="孙 铭远" userId="ddf9b455cd0bcd1f" providerId="LiveId" clId="{5A90ECC1-8B85-4565-B148-FAD15DA75DB9}" dt="2022-08-09T06:27:43.994" v="3" actId="47"/>
        <pc:sldMkLst>
          <pc:docMk/>
          <pc:sldMk cId="473589976" sldId="287"/>
        </pc:sldMkLst>
      </pc:sldChg>
      <pc:sldChg chg="del">
        <pc:chgData name="孙 铭远" userId="ddf9b455cd0bcd1f" providerId="LiveId" clId="{5A90ECC1-8B85-4565-B148-FAD15DA75DB9}" dt="2022-08-09T06:27:44.191" v="4" actId="47"/>
        <pc:sldMkLst>
          <pc:docMk/>
          <pc:sldMk cId="3222926460" sldId="288"/>
        </pc:sldMkLst>
      </pc:sldChg>
      <pc:sldChg chg="del">
        <pc:chgData name="孙 铭远" userId="ddf9b455cd0bcd1f" providerId="LiveId" clId="{5A90ECC1-8B85-4565-B148-FAD15DA75DB9}" dt="2022-08-09T06:27:44.671" v="6" actId="47"/>
        <pc:sldMkLst>
          <pc:docMk/>
          <pc:sldMk cId="82471261" sldId="289"/>
        </pc:sldMkLst>
      </pc:sldChg>
    </pc:docChg>
  </pc:docChgLst>
  <pc:docChgLst>
    <pc:chgData name="孙 铭远" userId="ddf9b455cd0bcd1f" providerId="LiveId" clId="{5B91A34A-1B15-46F8-9171-A1952824E4F3}"/>
    <pc:docChg chg="undo custSel addSld delSld modSld sldOrd">
      <pc:chgData name="孙 铭远" userId="ddf9b455cd0bcd1f" providerId="LiveId" clId="{5B91A34A-1B15-46F8-9171-A1952824E4F3}" dt="2022-10-02T06:25:55.301" v="1348" actId="20577"/>
      <pc:docMkLst>
        <pc:docMk/>
      </pc:docMkLst>
      <pc:sldChg chg="modSp add del mod modAnim">
        <pc:chgData name="孙 铭远" userId="ddf9b455cd0bcd1f" providerId="LiveId" clId="{5B91A34A-1B15-46F8-9171-A1952824E4F3}" dt="2022-10-02T06:25:55.301" v="1348" actId="20577"/>
        <pc:sldMkLst>
          <pc:docMk/>
          <pc:sldMk cId="0" sldId="262"/>
        </pc:sldMkLst>
        <pc:spChg chg="mod">
          <ac:chgData name="孙 铭远" userId="ddf9b455cd0bcd1f" providerId="LiveId" clId="{5B91A34A-1B15-46F8-9171-A1952824E4F3}" dt="2022-10-02T06:25:55.301" v="134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02.423" v="48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add del mod ord modAnim">
        <pc:chgData name="孙 铭远" userId="ddf9b455cd0bcd1f" providerId="LiveId" clId="{5B91A34A-1B15-46F8-9171-A1952824E4F3}" dt="2022-10-01T12:14:53.313" v="985" actId="20577"/>
        <pc:sldMkLst>
          <pc:docMk/>
          <pc:sldMk cId="1412691487" sldId="283"/>
        </pc:sldMkLst>
        <pc:spChg chg="mod">
          <ac:chgData name="孙 铭远" userId="ddf9b455cd0bcd1f" providerId="LiveId" clId="{5B91A34A-1B15-46F8-9171-A1952824E4F3}" dt="2022-10-01T12:14:53.313" v="985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21.091" v="50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 del">
        <pc:chgData name="孙 铭远" userId="ddf9b455cd0bcd1f" providerId="LiveId" clId="{5B91A34A-1B15-46F8-9171-A1952824E4F3}" dt="2022-10-01T09:53:13.999" v="493" actId="47"/>
        <pc:sldMkLst>
          <pc:docMk/>
          <pc:sldMk cId="1626173282" sldId="284"/>
        </pc:sldMkLst>
      </pc:sldChg>
      <pc:sldChg chg="add del">
        <pc:chgData name="孙 铭远" userId="ddf9b455cd0bcd1f" providerId="LiveId" clId="{5B91A34A-1B15-46F8-9171-A1952824E4F3}" dt="2022-10-01T09:53:15.327" v="494" actId="47"/>
        <pc:sldMkLst>
          <pc:docMk/>
          <pc:sldMk cId="4283960498" sldId="285"/>
        </pc:sldMkLst>
      </pc:sldChg>
      <pc:sldChg chg="modSp mod modAnim">
        <pc:chgData name="孙 铭远" userId="ddf9b455cd0bcd1f" providerId="LiveId" clId="{5B91A34A-1B15-46F8-9171-A1952824E4F3}" dt="2022-10-01T09:48:09.240" v="195" actId="20577"/>
        <pc:sldMkLst>
          <pc:docMk/>
          <pc:sldMk cId="3217786538" sldId="286"/>
        </pc:sldMkLst>
        <pc:spChg chg="mod">
          <ac:chgData name="孙 铭远" userId="ddf9b455cd0bcd1f" providerId="LiveId" clId="{5B91A34A-1B15-46F8-9171-A1952824E4F3}" dt="2022-10-01T09:48:09.240" v="195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7:11.420" v="7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5B91A34A-1B15-46F8-9171-A1952824E4F3}" dt="2022-10-01T09:52:58.262" v="480" actId="20577"/>
        <pc:sldMkLst>
          <pc:docMk/>
          <pc:sldMk cId="1982199166" sldId="287"/>
        </pc:sldMkLst>
        <pc:spChg chg="mod">
          <ac:chgData name="孙 铭远" userId="ddf9b455cd0bcd1f" providerId="LiveId" clId="{5B91A34A-1B15-46F8-9171-A1952824E4F3}" dt="2022-10-01T09:52:58.262" v="480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8:20.478" v="206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E8AF48EA-49E2-4758-9FA7-10118D1B9CE1}"/>
    <pc:docChg chg="undo custSel addSld delSld modSld sldOrd modShowInfo">
      <pc:chgData name="孙 铭远" userId="ddf9b455cd0bcd1f" providerId="LiveId" clId="{E8AF48EA-49E2-4758-9FA7-10118D1B9CE1}" dt="2021-08-12T09:13:13.570" v="25500"/>
      <pc:docMkLst>
        <pc:docMk/>
      </pc:docMkLst>
      <pc:sldChg chg="modSp mod modAnim">
        <pc:chgData name="孙 铭远" userId="ddf9b455cd0bcd1f" providerId="LiveId" clId="{E8AF48EA-49E2-4758-9FA7-10118D1B9CE1}" dt="2021-08-12T05:53:00.079" v="22507"/>
        <pc:sldMkLst>
          <pc:docMk/>
          <pc:sldMk cId="0" sldId="262"/>
        </pc:sldMkLst>
        <pc:spChg chg="mod">
          <ac:chgData name="孙 铭远" userId="ddf9b455cd0bcd1f" providerId="LiveId" clId="{E8AF48EA-49E2-4758-9FA7-10118D1B9CE1}" dt="2021-08-12T01:57:17.248" v="1665" actId="1076"/>
          <ac:spMkLst>
            <pc:docMk/>
            <pc:sldMk cId="0" sldId="262"/>
            <ac:spMk id="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5:53:16.938" v="22511"/>
        <pc:sldMkLst>
          <pc:docMk/>
          <pc:sldMk cId="3357759538" sldId="277"/>
        </pc:sldMkLst>
        <pc:spChg chg="mod">
          <ac:chgData name="孙 铭远" userId="ddf9b455cd0bcd1f" providerId="LiveId" clId="{E8AF48EA-49E2-4758-9FA7-10118D1B9CE1}" dt="2021-08-12T01:57:13.421" v="1664" actId="1076"/>
          <ac:spMkLst>
            <pc:docMk/>
            <pc:sldMk cId="3357759538" sldId="277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2:24:33.891" v="5226" actId="1076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add mod modAnim">
        <pc:chgData name="孙 铭远" userId="ddf9b455cd0bcd1f" providerId="LiveId" clId="{E8AF48EA-49E2-4758-9FA7-10118D1B9CE1}" dt="2021-08-12T05:53:33.616" v="22515"/>
        <pc:sldMkLst>
          <pc:docMk/>
          <pc:sldMk cId="2504999197" sldId="278"/>
        </pc:sldMkLst>
        <pc:spChg chg="mod">
          <ac:chgData name="孙 铭远" userId="ddf9b455cd0bcd1f" providerId="LiveId" clId="{E8AF48EA-49E2-4758-9FA7-10118D1B9CE1}" dt="2021-08-12T03:41:51.005" v="7786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1:51:18.021" v="1198"/>
          <ac:spMkLst>
            <pc:docMk/>
            <pc:sldMk cId="2504999197" sldId="27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39.810" v="22517"/>
        <pc:sldMkLst>
          <pc:docMk/>
          <pc:sldMk cId="834655947" sldId="279"/>
        </pc:sldMkLst>
        <pc:spChg chg="mod">
          <ac:chgData name="孙 铭远" userId="ddf9b455cd0bcd1f" providerId="LiveId" clId="{E8AF48EA-49E2-4758-9FA7-10118D1B9CE1}" dt="2021-08-12T02:28:05.482" v="6071"/>
          <ac:spMkLst>
            <pc:docMk/>
            <pc:sldMk cId="834655947" sldId="279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46.622" v="22519"/>
        <pc:sldMkLst>
          <pc:docMk/>
          <pc:sldMk cId="2713333346" sldId="280"/>
        </pc:sldMkLst>
        <pc:spChg chg="mod">
          <ac:chgData name="孙 铭远" userId="ddf9b455cd0bcd1f" providerId="LiveId" clId="{E8AF48EA-49E2-4758-9FA7-10118D1B9CE1}" dt="2021-08-12T03:41:34.266" v="7778" actId="20577"/>
          <ac:spMkLst>
            <pc:docMk/>
            <pc:sldMk cId="2713333346" sldId="280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18:32.394" v="3919"/>
          <ac:spMkLst>
            <pc:docMk/>
            <pc:sldMk cId="2713333346" sldId="280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54.406" v="22521"/>
        <pc:sldMkLst>
          <pc:docMk/>
          <pc:sldMk cId="834796091" sldId="281"/>
        </pc:sldMkLst>
        <pc:spChg chg="mod">
          <ac:chgData name="孙 铭远" userId="ddf9b455cd0bcd1f" providerId="LiveId" clId="{E8AF48EA-49E2-4758-9FA7-10118D1B9CE1}" dt="2021-08-12T02:26:43.380" v="5591" actId="20577"/>
          <ac:spMkLst>
            <pc:docMk/>
            <pc:sldMk cId="834796091" sldId="28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18.027" v="5316"/>
          <ac:spMkLst>
            <pc:docMk/>
            <pc:sldMk cId="834796091" sldId="28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0.121" v="22523"/>
        <pc:sldMkLst>
          <pc:docMk/>
          <pc:sldMk cId="20474632" sldId="282"/>
        </pc:sldMkLst>
        <pc:spChg chg="mod">
          <ac:chgData name="孙 铭远" userId="ddf9b455cd0bcd1f" providerId="LiveId" clId="{E8AF48EA-49E2-4758-9FA7-10118D1B9CE1}" dt="2021-08-12T02:32:56.810" v="7522"/>
          <ac:spMkLst>
            <pc:docMk/>
            <pc:sldMk cId="20474632" sldId="28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24.046" v="5342"/>
          <ac:spMkLst>
            <pc:docMk/>
            <pc:sldMk cId="20474632" sldId="282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9.593" v="22525"/>
        <pc:sldMkLst>
          <pc:docMk/>
          <pc:sldMk cId="1412691487" sldId="283"/>
        </pc:sldMkLst>
        <pc:spChg chg="mod">
          <ac:chgData name="孙 铭远" userId="ddf9b455cd0bcd1f" providerId="LiveId" clId="{E8AF48EA-49E2-4758-9FA7-10118D1B9CE1}" dt="2021-08-12T03:41:15.887" v="7756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33:11.327" v="7537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2:35:43.370" v="7626" actId="47"/>
        <pc:sldMkLst>
          <pc:docMk/>
          <pc:sldMk cId="1178137873" sldId="284"/>
        </pc:sldMkLst>
        <pc:spChg chg="del mod">
          <ac:chgData name="孙 铭远" userId="ddf9b455cd0bcd1f" providerId="LiveId" clId="{E8AF48EA-49E2-4758-9FA7-10118D1B9CE1}" dt="2021-08-12T02:35:42.730" v="7625"/>
          <ac:spMkLst>
            <pc:docMk/>
            <pc:sldMk cId="1178137873" sldId="284"/>
            <ac:spMk id="1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9:13:13.570" v="25500"/>
        <pc:sldMkLst>
          <pc:docMk/>
          <pc:sldMk cId="1626173282" sldId="284"/>
        </pc:sldMkLst>
        <pc:spChg chg="mod">
          <ac:chgData name="孙 铭远" userId="ddf9b455cd0bcd1f" providerId="LiveId" clId="{E8AF48EA-49E2-4758-9FA7-10118D1B9CE1}" dt="2021-08-12T09:13:13.570" v="25500"/>
          <ac:spMkLst>
            <pc:docMk/>
            <pc:sldMk cId="1626173282" sldId="284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9:12:09.559" v="25338" actId="1076"/>
          <ac:picMkLst>
            <pc:docMk/>
            <pc:sldMk cId="1626173282" sldId="284"/>
            <ac:picMk id="6" creationId="{76A808F4-B2AB-47E8-B386-4FD1083F10B6}"/>
          </ac:picMkLst>
        </pc:picChg>
      </pc:sldChg>
      <pc:sldChg chg="add del">
        <pc:chgData name="孙 铭远" userId="ddf9b455cd0bcd1f" providerId="LiveId" clId="{E8AF48EA-49E2-4758-9FA7-10118D1B9CE1}" dt="2021-08-12T03:50:46.508" v="9363" actId="47"/>
        <pc:sldMkLst>
          <pc:docMk/>
          <pc:sldMk cId="1163437584" sldId="285"/>
        </pc:sldMkLst>
      </pc:sldChg>
      <pc:sldChg chg="modSp add mod">
        <pc:chgData name="孙 铭远" userId="ddf9b455cd0bcd1f" providerId="LiveId" clId="{E8AF48EA-49E2-4758-9FA7-10118D1B9CE1}" dt="2021-08-12T03:50:58.920" v="9394" actId="207"/>
        <pc:sldMkLst>
          <pc:docMk/>
          <pc:sldMk cId="2753662821" sldId="285"/>
        </pc:sldMkLst>
        <pc:spChg chg="mod">
          <ac:chgData name="孙 铭远" userId="ddf9b455cd0bcd1f" providerId="LiveId" clId="{E8AF48EA-49E2-4758-9FA7-10118D1B9CE1}" dt="2021-08-12T03:50:58.920" v="9394" actId="207"/>
          <ac:spMkLst>
            <pc:docMk/>
            <pc:sldMk cId="2753662821" sldId="285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28:27.727" v="11522" actId="47"/>
        <pc:sldMkLst>
          <pc:docMk/>
          <pc:sldMk cId="1887890967" sldId="286"/>
        </pc:sldMkLst>
        <pc:spChg chg="mod">
          <ac:chgData name="孙 铭远" userId="ddf9b455cd0bcd1f" providerId="LiveId" clId="{E8AF48EA-49E2-4758-9FA7-10118D1B9CE1}" dt="2021-08-12T04:25:19.895" v="11288"/>
          <ac:spMkLst>
            <pc:docMk/>
            <pc:sldMk cId="1887890967" sldId="28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16.441" v="9414"/>
          <ac:spMkLst>
            <pc:docMk/>
            <pc:sldMk cId="1887890967" sldId="286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32:21.405" v="12416" actId="47"/>
        <pc:sldMkLst>
          <pc:docMk/>
          <pc:sldMk cId="2954218848" sldId="287"/>
        </pc:sldMkLst>
        <pc:spChg chg="mod">
          <ac:chgData name="孙 铭远" userId="ddf9b455cd0bcd1f" providerId="LiveId" clId="{E8AF48EA-49E2-4758-9FA7-10118D1B9CE1}" dt="2021-08-12T03:51:24.048" v="9443"/>
          <ac:spMkLst>
            <pc:docMk/>
            <pc:sldMk cId="2954218848" sldId="28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55:46.415" v="15730" actId="47"/>
        <pc:sldMkLst>
          <pc:docMk/>
          <pc:sldMk cId="4137874807" sldId="288"/>
        </pc:sldMkLst>
        <pc:spChg chg="mod">
          <ac:chgData name="孙 铭远" userId="ddf9b455cd0bcd1f" providerId="LiveId" clId="{E8AF48EA-49E2-4758-9FA7-10118D1B9CE1}" dt="2021-08-12T03:51:27.562" v="9456"/>
          <ac:spMkLst>
            <pc:docMk/>
            <pc:sldMk cId="4137874807" sldId="28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0.758" v="22544"/>
        <pc:sldMkLst>
          <pc:docMk/>
          <pc:sldMk cId="2889518680" sldId="289"/>
        </pc:sldMkLst>
        <pc:spChg chg="mod">
          <ac:chgData name="孙 铭远" userId="ddf9b455cd0bcd1f" providerId="LiveId" clId="{E8AF48EA-49E2-4758-9FA7-10118D1B9CE1}" dt="2021-08-12T05:47:22.654" v="21976"/>
          <ac:spMkLst>
            <pc:docMk/>
            <pc:sldMk cId="2889518680" sldId="28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41.852" v="9525"/>
          <ac:spMkLst>
            <pc:docMk/>
            <pc:sldMk cId="2889518680" sldId="289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5:36:06.645" v="20329" actId="47"/>
        <pc:sldMkLst>
          <pc:docMk/>
          <pc:sldMk cId="9586623" sldId="290"/>
        </pc:sldMkLst>
        <pc:spChg chg="mod">
          <ac:chgData name="孙 铭远" userId="ddf9b455cd0bcd1f" providerId="LiveId" clId="{E8AF48EA-49E2-4758-9FA7-10118D1B9CE1}" dt="2021-08-12T03:51:49.264" v="9553"/>
          <ac:spMkLst>
            <pc:docMk/>
            <pc:sldMk cId="9586623" sldId="290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5:31:20.099" v="19183" actId="47"/>
        <pc:sldMkLst>
          <pc:docMk/>
          <pc:sldMk cId="4015557556" sldId="291"/>
        </pc:sldMkLst>
        <pc:spChg chg="mod">
          <ac:chgData name="孙 铭远" userId="ddf9b455cd0bcd1f" providerId="LiveId" clId="{E8AF48EA-49E2-4758-9FA7-10118D1B9CE1}" dt="2021-08-12T03:51:57.446" v="9570"/>
          <ac:spMkLst>
            <pc:docMk/>
            <pc:sldMk cId="4015557556" sldId="291"/>
            <ac:spMk id="14" creationId="{00000000-0000-0000-0000-000000000000}"/>
          </ac:spMkLst>
        </pc:spChg>
      </pc:sldChg>
      <pc:sldChg chg="modSp add mod ord modAnim">
        <pc:chgData name="孙 铭远" userId="ddf9b455cd0bcd1f" providerId="LiveId" clId="{E8AF48EA-49E2-4758-9FA7-10118D1B9CE1}" dt="2021-08-12T05:54:52.112" v="22538"/>
        <pc:sldMkLst>
          <pc:docMk/>
          <pc:sldMk cId="2703370943" sldId="292"/>
        </pc:sldMkLst>
        <pc:spChg chg="mod">
          <ac:chgData name="孙 铭远" userId="ddf9b455cd0bcd1f" providerId="LiveId" clId="{E8AF48EA-49E2-4758-9FA7-10118D1B9CE1}" dt="2021-08-12T04:59:39.628" v="16546"/>
          <ac:spMkLst>
            <pc:docMk/>
            <pc:sldMk cId="2703370943" sldId="29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12.365" v="9594"/>
          <ac:spMkLst>
            <pc:docMk/>
            <pc:sldMk cId="2703370943" sldId="292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3:52:48.829" v="9638" actId="20577"/>
        <pc:sldMkLst>
          <pc:docMk/>
          <pc:sldMk cId="2518674244" sldId="293"/>
        </pc:sldMkLst>
        <pc:spChg chg="mod">
          <ac:chgData name="孙 铭远" userId="ddf9b455cd0bcd1f" providerId="LiveId" clId="{E8AF48EA-49E2-4758-9FA7-10118D1B9CE1}" dt="2021-08-12T03:52:48.829" v="9638" actId="20577"/>
          <ac:spMkLst>
            <pc:docMk/>
            <pc:sldMk cId="2518674244" sldId="293"/>
            <ac:spMk id="26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9:04:58.953" v="25289" actId="47"/>
        <pc:sldMkLst>
          <pc:docMk/>
          <pc:sldMk cId="1961115325" sldId="294"/>
        </pc:sldMkLst>
        <pc:spChg chg="del mod">
          <ac:chgData name="孙 铭远" userId="ddf9b455cd0bcd1f" providerId="LiveId" clId="{E8AF48EA-49E2-4758-9FA7-10118D1B9CE1}" dt="2021-08-12T09:03:40.729" v="25106"/>
          <ac:spMkLst>
            <pc:docMk/>
            <pc:sldMk cId="1961115325" sldId="29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42.767" v="9634"/>
          <ac:spMkLst>
            <pc:docMk/>
            <pc:sldMk cId="1961115325" sldId="294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1.517" v="25291" actId="47"/>
        <pc:sldMkLst>
          <pc:docMk/>
          <pc:sldMk cId="1366045389" sldId="295"/>
        </pc:sldMkLst>
        <pc:spChg chg="mod">
          <ac:chgData name="孙 铭远" userId="ddf9b455cd0bcd1f" providerId="LiveId" clId="{E8AF48EA-49E2-4758-9FA7-10118D1B9CE1}" dt="2021-08-12T06:02:44.864" v="24813"/>
          <ac:spMkLst>
            <pc:docMk/>
            <pc:sldMk cId="1366045389" sldId="29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57.675" v="9665"/>
          <ac:spMkLst>
            <pc:docMk/>
            <pc:sldMk cId="1366045389" sldId="295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2.253" v="25292" actId="47"/>
        <pc:sldMkLst>
          <pc:docMk/>
          <pc:sldMk cId="3017808763" sldId="296"/>
        </pc:sldMkLst>
        <pc:spChg chg="mod">
          <ac:chgData name="孙 铭远" userId="ddf9b455cd0bcd1f" providerId="LiveId" clId="{E8AF48EA-49E2-4758-9FA7-10118D1B9CE1}" dt="2021-08-12T06:03:40.007" v="25028"/>
          <ac:spMkLst>
            <pc:docMk/>
            <pc:sldMk cId="3017808763" sldId="29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14.113" v="9690"/>
          <ac:spMkLst>
            <pc:docMk/>
            <pc:sldMk cId="3017808763" sldId="296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4:56.677" v="25288" actId="1076"/>
        <pc:sldMkLst>
          <pc:docMk/>
          <pc:sldMk cId="2944249119" sldId="297"/>
        </pc:sldMkLst>
        <pc:spChg chg="mod">
          <ac:chgData name="孙 铭远" userId="ddf9b455cd0bcd1f" providerId="LiveId" clId="{E8AF48EA-49E2-4758-9FA7-10118D1B9CE1}" dt="2021-08-12T09:04:56.677" v="25288" actId="1076"/>
          <ac:spMkLst>
            <pc:docMk/>
            <pc:sldMk cId="2944249119" sldId="29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9:03:36.946" v="25103"/>
          <ac:spMkLst>
            <pc:docMk/>
            <pc:sldMk cId="2944249119" sldId="29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4:59.392" v="25290" actId="47"/>
        <pc:sldMkLst>
          <pc:docMk/>
          <pc:sldMk cId="1336111697" sldId="298"/>
        </pc:sldMkLst>
        <pc:spChg chg="mod">
          <ac:chgData name="孙 铭远" userId="ddf9b455cd0bcd1f" providerId="LiveId" clId="{E8AF48EA-49E2-4758-9FA7-10118D1B9CE1}" dt="2021-08-12T06:01:44.383" v="24340" actId="20577"/>
          <ac:spMkLst>
            <pc:docMk/>
            <pc:sldMk cId="1336111697" sldId="29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22.271" v="9708"/>
          <ac:spMkLst>
            <pc:docMk/>
            <pc:sldMk cId="1336111697" sldId="298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6:02:49.967" v="24814" actId="47"/>
        <pc:sldMkLst>
          <pc:docMk/>
          <pc:sldMk cId="3681930302" sldId="299"/>
        </pc:sldMkLst>
        <pc:spChg chg="mod">
          <ac:chgData name="孙 铭远" userId="ddf9b455cd0bcd1f" providerId="LiveId" clId="{E8AF48EA-49E2-4758-9FA7-10118D1B9CE1}" dt="2021-08-12T05:55:41.067" v="22571" actId="6549"/>
          <ac:spMkLst>
            <pc:docMk/>
            <pc:sldMk cId="3681930302" sldId="29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00.480" v="9733"/>
          <ac:spMkLst>
            <pc:docMk/>
            <pc:sldMk cId="3681930302" sldId="299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5:28.836" v="25332" actId="207"/>
        <pc:sldMkLst>
          <pc:docMk/>
          <pc:sldMk cId="3874076894" sldId="300"/>
        </pc:sldMkLst>
        <pc:spChg chg="mod">
          <ac:chgData name="孙 铭远" userId="ddf9b455cd0bcd1f" providerId="LiveId" clId="{E8AF48EA-49E2-4758-9FA7-10118D1B9CE1}" dt="2021-08-12T09:05:28.836" v="25332" actId="207"/>
          <ac:spMkLst>
            <pc:docMk/>
            <pc:sldMk cId="3874076894" sldId="300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3.474" v="25293" actId="47"/>
        <pc:sldMkLst>
          <pc:docMk/>
          <pc:sldMk cId="2444313826" sldId="301"/>
        </pc:sldMkLst>
        <pc:spChg chg="mod">
          <ac:chgData name="孙 铭远" userId="ddf9b455cd0bcd1f" providerId="LiveId" clId="{E8AF48EA-49E2-4758-9FA7-10118D1B9CE1}" dt="2021-08-12T05:55:53.941" v="22581" actId="20577"/>
          <ac:spMkLst>
            <pc:docMk/>
            <pc:sldMk cId="2444313826" sldId="30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26.539" v="9810"/>
          <ac:spMkLst>
            <pc:docMk/>
            <pc:sldMk cId="2444313826" sldId="30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3.357" v="22529"/>
        <pc:sldMkLst>
          <pc:docMk/>
          <pc:sldMk cId="2262356865" sldId="302"/>
        </pc:sldMkLst>
        <pc:spChg chg="mod">
          <ac:chgData name="孙 铭远" userId="ddf9b455cd0bcd1f" providerId="LiveId" clId="{E8AF48EA-49E2-4758-9FA7-10118D1B9CE1}" dt="2021-08-12T04:28:08.793" v="11494"/>
          <ac:spMkLst>
            <pc:docMk/>
            <pc:sldMk cId="2262356865" sldId="302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9.850" v="22531"/>
        <pc:sldMkLst>
          <pc:docMk/>
          <pc:sldMk cId="1606929567" sldId="303"/>
        </pc:sldMkLst>
        <pc:spChg chg="mod">
          <ac:chgData name="孙 铭远" userId="ddf9b455cd0bcd1f" providerId="LiveId" clId="{E8AF48EA-49E2-4758-9FA7-10118D1B9CE1}" dt="2021-08-12T04:43:58.923" v="14022"/>
          <ac:spMkLst>
            <pc:docMk/>
            <pc:sldMk cId="1606929567" sldId="303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35.091" v="22533"/>
        <pc:sldMkLst>
          <pc:docMk/>
          <pc:sldMk cId="3131278730" sldId="304"/>
        </pc:sldMkLst>
        <pc:spChg chg="mod">
          <ac:chgData name="孙 铭远" userId="ddf9b455cd0bcd1f" providerId="LiveId" clId="{E8AF48EA-49E2-4758-9FA7-10118D1B9CE1}" dt="2021-08-12T05:11:28.143" v="18176" actId="20577"/>
          <ac:spMkLst>
            <pc:docMk/>
            <pc:sldMk cId="3131278730" sldId="30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32:26.687" v="12442"/>
          <ac:spMkLst>
            <pc:docMk/>
            <pc:sldMk cId="3131278730" sldId="304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58.421" v="22540"/>
        <pc:sldMkLst>
          <pc:docMk/>
          <pc:sldMk cId="479801123" sldId="305"/>
        </pc:sldMkLst>
        <pc:spChg chg="mod">
          <ac:chgData name="孙 铭远" userId="ddf9b455cd0bcd1f" providerId="LiveId" clId="{E8AF48EA-49E2-4758-9FA7-10118D1B9CE1}" dt="2021-08-12T05:11:49.764" v="18223"/>
          <ac:spMkLst>
            <pc:docMk/>
            <pc:sldMk cId="479801123" sldId="30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55:53.212" v="15742"/>
          <ac:spMkLst>
            <pc:docMk/>
            <pc:sldMk cId="479801123" sldId="305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46.225" v="22536"/>
        <pc:sldMkLst>
          <pc:docMk/>
          <pc:sldMk cId="2849622002" sldId="306"/>
        </pc:sldMkLst>
        <pc:spChg chg="mod">
          <ac:chgData name="孙 铭远" userId="ddf9b455cd0bcd1f" providerId="LiveId" clId="{E8AF48EA-49E2-4758-9FA7-10118D1B9CE1}" dt="2021-08-12T05:05:08.409" v="17137"/>
          <ac:spMkLst>
            <pc:docMk/>
            <pc:sldMk cId="2849622002" sldId="306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05.221" v="22542"/>
        <pc:sldMkLst>
          <pc:docMk/>
          <pc:sldMk cId="693895021" sldId="307"/>
        </pc:sldMkLst>
        <pc:spChg chg="mod">
          <ac:chgData name="孙 铭远" userId="ddf9b455cd0bcd1f" providerId="LiveId" clId="{E8AF48EA-49E2-4758-9FA7-10118D1B9CE1}" dt="2021-08-12T05:32:36.356" v="19381"/>
          <ac:spMkLst>
            <pc:docMk/>
            <pc:sldMk cId="693895021" sldId="30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28:01.696" v="18376"/>
          <ac:spMkLst>
            <pc:docMk/>
            <pc:sldMk cId="693895021" sldId="307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6.355" v="22546"/>
        <pc:sldMkLst>
          <pc:docMk/>
          <pc:sldMk cId="2266977127" sldId="308"/>
        </pc:sldMkLst>
        <pc:spChg chg="mod">
          <ac:chgData name="孙 铭远" userId="ddf9b455cd0bcd1f" providerId="LiveId" clId="{E8AF48EA-49E2-4758-9FA7-10118D1B9CE1}" dt="2021-08-12T05:52:18.249" v="22505" actId="20577"/>
          <ac:spMkLst>
            <pc:docMk/>
            <pc:sldMk cId="2266977127" sldId="30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51:16.069" v="22426"/>
          <ac:spMkLst>
            <pc:docMk/>
            <pc:sldMk cId="2266977127" sldId="308"/>
            <ac:spMk id="14" creationId="{00000000-0000-0000-0000-000000000000}"/>
          </ac:spMkLst>
        </pc:spChg>
      </pc:sldChg>
      <pc:sldChg chg="add del">
        <pc:chgData name="孙 铭远" userId="ddf9b455cd0bcd1f" providerId="LiveId" clId="{E8AF48EA-49E2-4758-9FA7-10118D1B9CE1}" dt="2021-08-12T05:40:06.562" v="21178"/>
        <pc:sldMkLst>
          <pc:docMk/>
          <pc:sldMk cId="240200488" sldId="309"/>
        </pc:sldMkLst>
      </pc:sldChg>
    </pc:docChg>
  </pc:docChgLst>
  <pc:docChgLst>
    <pc:chgData name="孙 铭远" userId="ddf9b455cd0bcd1f" providerId="LiveId" clId="{E556A441-0B36-404C-8A06-EE436225EA02}"/>
    <pc:docChg chg="custSel addSld delSld modSld">
      <pc:chgData name="孙 铭远" userId="ddf9b455cd0bcd1f" providerId="LiveId" clId="{E556A441-0B36-404C-8A06-EE436225EA02}" dt="2021-08-13T02:08:05.274" v="5560"/>
      <pc:docMkLst>
        <pc:docMk/>
      </pc:docMkLst>
      <pc:sldChg chg="modSp del mod">
        <pc:chgData name="孙 铭远" userId="ddf9b455cd0bcd1f" providerId="LiveId" clId="{E556A441-0B36-404C-8A06-EE436225EA02}" dt="2021-08-13T00:58:11.567" v="61" actId="47"/>
        <pc:sldMkLst>
          <pc:docMk/>
          <pc:sldMk cId="0" sldId="256"/>
        </pc:sldMkLst>
        <pc:spChg chg="mod">
          <ac:chgData name="孙 铭远" userId="ddf9b455cd0bcd1f" providerId="LiveId" clId="{E556A441-0B36-404C-8A06-EE436225EA02}" dt="2021-08-13T00:57:57.163" v="5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孙 铭远" userId="ddf9b455cd0bcd1f" providerId="LiveId" clId="{E556A441-0B36-404C-8A06-EE436225EA02}" dt="2021-08-13T00:57:47.614" v="22"/>
          <ac:spMkLst>
            <pc:docMk/>
            <pc:sldMk cId="0" sldId="256"/>
            <ac:spMk id="16" creationId="{00000000-0000-0000-0000-000000000000}"/>
          </ac:spMkLst>
        </pc:spChg>
      </pc:sldChg>
      <pc:sldChg chg="modSp del mod">
        <pc:chgData name="孙 铭远" userId="ddf9b455cd0bcd1f" providerId="LiveId" clId="{E556A441-0B36-404C-8A06-EE436225EA02}" dt="2021-08-13T00:58:09.282" v="60" actId="47"/>
        <pc:sldMkLst>
          <pc:docMk/>
          <pc:sldMk cId="0" sldId="257"/>
        </pc:sldMkLst>
        <pc:spChg chg="mod">
          <ac:chgData name="孙 铭远" userId="ddf9b455cd0bcd1f" providerId="LiveId" clId="{E556A441-0B36-404C-8A06-EE436225EA02}" dt="2021-08-13T00:58:05.192" v="59" actId="6549"/>
          <ac:spMkLst>
            <pc:docMk/>
            <pc:sldMk cId="0" sldId="257"/>
            <ac:spMk id="111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05:42.145" v="236" actId="20577"/>
        <pc:sldMkLst>
          <pc:docMk/>
          <pc:sldMk cId="0" sldId="262"/>
        </pc:sldMkLst>
        <pc:spChg chg="mod">
          <ac:chgData name="孙 铭远" userId="ddf9b455cd0bcd1f" providerId="LiveId" clId="{E556A441-0B36-404C-8A06-EE436225EA02}" dt="2021-08-13T01:05:42.145" v="236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04:14.432" v="157"/>
          <ac:spMkLst>
            <pc:docMk/>
            <pc:sldMk cId="0" sldId="262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E556A441-0B36-404C-8A06-EE436225EA02}" dt="2021-08-13T00:59:09.342" v="126" actId="1076"/>
        <pc:sldMkLst>
          <pc:docMk/>
          <pc:sldMk cId="0" sldId="272"/>
        </pc:sldMkLst>
        <pc:spChg chg="add mod">
          <ac:chgData name="孙 铭远" userId="ddf9b455cd0bcd1f" providerId="LiveId" clId="{E556A441-0B36-404C-8A06-EE436225EA02}" dt="2021-08-13T00:59:09.342" v="126" actId="1076"/>
          <ac:spMkLst>
            <pc:docMk/>
            <pc:sldMk cId="0" sldId="272"/>
            <ac:spMk id="2" creationId="{4FE88E58-7ACF-4D30-848D-E344156C6F5A}"/>
          </ac:spMkLst>
        </pc:spChg>
        <pc:spChg chg="mod">
          <ac:chgData name="孙 铭远" userId="ddf9b455cd0bcd1f" providerId="LiveId" clId="{E556A441-0B36-404C-8A06-EE436225EA02}" dt="2021-08-13T00:58:24.573" v="64" actId="20577"/>
          <ac:spMkLst>
            <pc:docMk/>
            <pc:sldMk cId="0" sldId="272"/>
            <ac:spMk id="26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48:41.162" v="4021" actId="47"/>
        <pc:sldMkLst>
          <pc:docMk/>
          <pc:sldMk cId="0" sldId="276"/>
        </pc:sldMkLst>
      </pc:sldChg>
      <pc:sldChg chg="delSp modSp mod delAnim modAnim">
        <pc:chgData name="孙 铭远" userId="ddf9b455cd0bcd1f" providerId="LiveId" clId="{E556A441-0B36-404C-8A06-EE436225EA02}" dt="2021-08-13T01:20:34.936" v="1700"/>
        <pc:sldMkLst>
          <pc:docMk/>
          <pc:sldMk cId="3357759538" sldId="277"/>
        </pc:sldMkLst>
        <pc:spChg chg="mod">
          <ac:chgData name="孙 铭远" userId="ddf9b455cd0bcd1f" providerId="LiveId" clId="{E556A441-0B36-404C-8A06-EE436225EA02}" dt="2021-08-13T01:20:29.184" v="1684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0:34.936" v="1700"/>
          <ac:spMkLst>
            <pc:docMk/>
            <pc:sldMk cId="3357759538" sldId="277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1:06:12.757" v="239" actId="478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mod modAnim">
        <pc:chgData name="孙 铭远" userId="ddf9b455cd0bcd1f" providerId="LiveId" clId="{E556A441-0B36-404C-8A06-EE436225EA02}" dt="2021-08-13T01:28:31.621" v="3202" actId="21"/>
        <pc:sldMkLst>
          <pc:docMk/>
          <pc:sldMk cId="2504999197" sldId="278"/>
        </pc:sldMkLst>
        <pc:spChg chg="mod">
          <ac:chgData name="孙 铭远" userId="ddf9b455cd0bcd1f" providerId="LiveId" clId="{E556A441-0B36-404C-8A06-EE436225EA02}" dt="2021-08-13T01:28:31.621" v="3202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1.796" v="1716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46:41.729" v="3973" actId="20577"/>
        <pc:sldMkLst>
          <pc:docMk/>
          <pc:sldMk cId="834655947" sldId="279"/>
        </pc:sldMkLst>
        <pc:spChg chg="mod">
          <ac:chgData name="孙 铭远" userId="ddf9b455cd0bcd1f" providerId="LiveId" clId="{E556A441-0B36-404C-8A06-EE436225EA02}" dt="2021-08-13T01:46:41.729" v="3973" actId="20577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7.519" v="1730"/>
          <ac:spMkLst>
            <pc:docMk/>
            <pc:sldMk cId="834655947" sldId="279"/>
            <ac:spMk id="1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713333346" sldId="280"/>
        </pc:sldMkLst>
      </pc:sldChg>
      <pc:sldChg chg="add">
        <pc:chgData name="孙 铭远" userId="ddf9b455cd0bcd1f" providerId="LiveId" clId="{E556A441-0B36-404C-8A06-EE436225EA02}" dt="2021-08-13T01:21:01.568" v="1702"/>
        <pc:sldMkLst>
          <pc:docMk/>
          <pc:sldMk cId="4147122126" sldId="280"/>
        </pc:sldMkLst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834796091" sldId="281"/>
        </pc:sldMkLst>
      </pc:sldChg>
      <pc:sldChg chg="modSp add">
        <pc:chgData name="孙 铭远" userId="ddf9b455cd0bcd1f" providerId="LiveId" clId="{E556A441-0B36-404C-8A06-EE436225EA02}" dt="2021-08-13T01:53:25.568" v="4171"/>
        <pc:sldMkLst>
          <pc:docMk/>
          <pc:sldMk cId="1732554115" sldId="281"/>
        </pc:sldMkLst>
        <pc:spChg chg="mod">
          <ac:chgData name="孙 铭远" userId="ddf9b455cd0bcd1f" providerId="LiveId" clId="{E556A441-0B36-404C-8A06-EE436225EA02}" dt="2021-08-13T01:53:25.568" v="4171"/>
          <ac:spMkLst>
            <pc:docMk/>
            <pc:sldMk cId="1732554115" sldId="281"/>
            <ac:spMk id="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0474632" sldId="282"/>
        </pc:sldMkLst>
      </pc:sldChg>
      <pc:sldChg chg="modSp add">
        <pc:chgData name="孙 铭远" userId="ddf9b455cd0bcd1f" providerId="LiveId" clId="{E556A441-0B36-404C-8A06-EE436225EA02}" dt="2021-08-13T01:53:46.614" v="4216"/>
        <pc:sldMkLst>
          <pc:docMk/>
          <pc:sldMk cId="2174453018" sldId="282"/>
        </pc:sldMkLst>
        <pc:spChg chg="mod">
          <ac:chgData name="孙 铭远" userId="ddf9b455cd0bcd1f" providerId="LiveId" clId="{E556A441-0B36-404C-8A06-EE436225EA02}" dt="2021-08-13T01:53:46.614" v="4216"/>
          <ac:spMkLst>
            <pc:docMk/>
            <pc:sldMk cId="2174453018" sldId="282"/>
            <ac:spMk id="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50:00.739" v="4058" actId="20577"/>
        <pc:sldMkLst>
          <pc:docMk/>
          <pc:sldMk cId="1412691487" sldId="283"/>
        </pc:sldMkLst>
        <pc:spChg chg="mod">
          <ac:chgData name="孙 铭远" userId="ddf9b455cd0bcd1f" providerId="LiveId" clId="{E556A441-0B36-404C-8A06-EE436225EA02}" dt="2021-08-13T01:50:00.739" v="4058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01.876" v="3989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mod modAnim">
        <pc:chgData name="孙 铭远" userId="ddf9b455cd0bcd1f" providerId="LiveId" clId="{E556A441-0B36-404C-8A06-EE436225EA02}" dt="2021-08-13T02:08:05.274" v="5560"/>
        <pc:sldMkLst>
          <pc:docMk/>
          <pc:sldMk cId="1626173282" sldId="284"/>
        </pc:sldMkLst>
        <pc:spChg chg="mod">
          <ac:chgData name="孙 铭远" userId="ddf9b455cd0bcd1f" providerId="LiveId" clId="{E556A441-0B36-404C-8A06-EE436225EA02}" dt="2021-08-13T02:08:05.274" v="5560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22.493" v="4016" actId="20577"/>
          <ac:spMkLst>
            <pc:docMk/>
            <pc:sldMk cId="1626173282" sldId="284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2:07:01.727" v="5472" actId="478"/>
          <ac:picMkLst>
            <pc:docMk/>
            <pc:sldMk cId="1626173282" sldId="284"/>
            <ac:picMk id="6" creationId="{76A808F4-B2AB-47E8-B386-4FD1083F10B6}"/>
          </ac:picMkLst>
        </pc:picChg>
      </pc:sldChg>
      <pc:sldChg chg="del">
        <pc:chgData name="孙 铭远" userId="ddf9b455cd0bcd1f" providerId="LiveId" clId="{E556A441-0B36-404C-8A06-EE436225EA02}" dt="2021-08-13T01:48:07.584" v="3990" actId="47"/>
        <pc:sldMkLst>
          <pc:docMk/>
          <pc:sldMk cId="2753662821" sldId="285"/>
        </pc:sldMkLst>
      </pc:sldChg>
      <pc:sldChg chg="del">
        <pc:chgData name="孙 铭远" userId="ddf9b455cd0bcd1f" providerId="LiveId" clId="{E556A441-0B36-404C-8A06-EE436225EA02}" dt="2021-08-13T01:48:09.891" v="3998" actId="47"/>
        <pc:sldMkLst>
          <pc:docMk/>
          <pc:sldMk cId="2889518680" sldId="289"/>
        </pc:sldMkLst>
      </pc:sldChg>
      <pc:sldChg chg="del">
        <pc:chgData name="孙 铭远" userId="ddf9b455cd0bcd1f" providerId="LiveId" clId="{E556A441-0B36-404C-8A06-EE436225EA02}" dt="2021-08-13T01:48:09.492" v="3995" actId="47"/>
        <pc:sldMkLst>
          <pc:docMk/>
          <pc:sldMk cId="2703370943" sldId="292"/>
        </pc:sldMkLst>
      </pc:sldChg>
      <pc:sldChg chg="del">
        <pc:chgData name="孙 铭远" userId="ddf9b455cd0bcd1f" providerId="LiveId" clId="{E556A441-0B36-404C-8A06-EE436225EA02}" dt="2021-08-13T01:48:10.036" v="4000" actId="47"/>
        <pc:sldMkLst>
          <pc:docMk/>
          <pc:sldMk cId="2518674244" sldId="293"/>
        </pc:sldMkLst>
      </pc:sldChg>
      <pc:sldChg chg="del">
        <pc:chgData name="孙 铭远" userId="ddf9b455cd0bcd1f" providerId="LiveId" clId="{E556A441-0B36-404C-8A06-EE436225EA02}" dt="2021-08-13T01:48:10.194" v="4001" actId="47"/>
        <pc:sldMkLst>
          <pc:docMk/>
          <pc:sldMk cId="2944249119" sldId="297"/>
        </pc:sldMkLst>
      </pc:sldChg>
      <pc:sldChg chg="del">
        <pc:chgData name="孙 铭远" userId="ddf9b455cd0bcd1f" providerId="LiveId" clId="{E556A441-0B36-404C-8A06-EE436225EA02}" dt="2021-08-13T01:48:10.382" v="4002" actId="47"/>
        <pc:sldMkLst>
          <pc:docMk/>
          <pc:sldMk cId="3874076894" sldId="300"/>
        </pc:sldMkLst>
      </pc:sldChg>
      <pc:sldChg chg="del">
        <pc:chgData name="孙 铭远" userId="ddf9b455cd0bcd1f" providerId="LiveId" clId="{E556A441-0B36-404C-8A06-EE436225EA02}" dt="2021-08-13T01:48:08.075" v="3991" actId="47"/>
        <pc:sldMkLst>
          <pc:docMk/>
          <pc:sldMk cId="2262356865" sldId="302"/>
        </pc:sldMkLst>
      </pc:sldChg>
      <pc:sldChg chg="del">
        <pc:chgData name="孙 铭远" userId="ddf9b455cd0bcd1f" providerId="LiveId" clId="{E556A441-0B36-404C-8A06-EE436225EA02}" dt="2021-08-13T01:48:08.486" v="3992" actId="47"/>
        <pc:sldMkLst>
          <pc:docMk/>
          <pc:sldMk cId="1606929567" sldId="303"/>
        </pc:sldMkLst>
      </pc:sldChg>
      <pc:sldChg chg="del">
        <pc:chgData name="孙 铭远" userId="ddf9b455cd0bcd1f" providerId="LiveId" clId="{E556A441-0B36-404C-8A06-EE436225EA02}" dt="2021-08-13T01:48:08.928" v="3993" actId="47"/>
        <pc:sldMkLst>
          <pc:docMk/>
          <pc:sldMk cId="3131278730" sldId="304"/>
        </pc:sldMkLst>
      </pc:sldChg>
      <pc:sldChg chg="del">
        <pc:chgData name="孙 铭远" userId="ddf9b455cd0bcd1f" providerId="LiveId" clId="{E556A441-0B36-404C-8A06-EE436225EA02}" dt="2021-08-13T01:48:09.568" v="3996" actId="47"/>
        <pc:sldMkLst>
          <pc:docMk/>
          <pc:sldMk cId="479801123" sldId="305"/>
        </pc:sldMkLst>
      </pc:sldChg>
      <pc:sldChg chg="del">
        <pc:chgData name="孙 铭远" userId="ddf9b455cd0bcd1f" providerId="LiveId" clId="{E556A441-0B36-404C-8A06-EE436225EA02}" dt="2021-08-13T01:48:09.214" v="3994" actId="47"/>
        <pc:sldMkLst>
          <pc:docMk/>
          <pc:sldMk cId="2849622002" sldId="306"/>
        </pc:sldMkLst>
      </pc:sldChg>
      <pc:sldChg chg="del">
        <pc:chgData name="孙 铭远" userId="ddf9b455cd0bcd1f" providerId="LiveId" clId="{E556A441-0B36-404C-8A06-EE436225EA02}" dt="2021-08-13T01:48:09.645" v="3997" actId="47"/>
        <pc:sldMkLst>
          <pc:docMk/>
          <pc:sldMk cId="693895021" sldId="307"/>
        </pc:sldMkLst>
      </pc:sldChg>
      <pc:sldChg chg="del">
        <pc:chgData name="孙 铭远" userId="ddf9b455cd0bcd1f" providerId="LiveId" clId="{E556A441-0B36-404C-8A06-EE436225EA02}" dt="2021-08-13T01:48:09.922" v="3999" actId="47"/>
        <pc:sldMkLst>
          <pc:docMk/>
          <pc:sldMk cId="2266977127" sldId="308"/>
        </pc:sldMkLst>
      </pc:sldChg>
    </pc:docChg>
  </pc:docChgLst>
  <pc:docChgLst>
    <pc:chgData name="孙 铭远" userId="ddf9b455cd0bcd1f" providerId="LiveId" clId="{2ACBD067-F23C-435F-BA90-0AE9EF36B7C1}"/>
    <pc:docChg chg="modSld">
      <pc:chgData name="孙 铭远" userId="ddf9b455cd0bcd1f" providerId="LiveId" clId="{2ACBD067-F23C-435F-BA90-0AE9EF36B7C1}" dt="2021-08-13T10:11:38.066" v="25"/>
      <pc:docMkLst>
        <pc:docMk/>
      </pc:docMkLst>
      <pc:sldChg chg="modSp">
        <pc:chgData name="孙 铭远" userId="ddf9b455cd0bcd1f" providerId="LiveId" clId="{2ACBD067-F23C-435F-BA90-0AE9EF36B7C1}" dt="2021-08-13T10:11:38.066" v="25"/>
        <pc:sldMkLst>
          <pc:docMk/>
          <pc:sldMk cId="2174453018" sldId="282"/>
        </pc:sldMkLst>
        <pc:spChg chg="mod">
          <ac:chgData name="孙 铭远" userId="ddf9b455cd0bcd1f" providerId="LiveId" clId="{2ACBD067-F23C-435F-BA90-0AE9EF36B7C1}" dt="2021-08-13T10:11:38.066" v="25"/>
          <ac:spMkLst>
            <pc:docMk/>
            <pc:sldMk cId="2174453018" sldId="28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8920-FC78-44A6-BE63-1D9F993583F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B090-CEEC-465E-9413-1D2C9E9269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8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9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81283" y="673310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V="1">
            <a:off x="1730671" y="0"/>
            <a:ext cx="4492591" cy="2386690"/>
          </a:xfrm>
          <a:custGeom>
            <a:avLst/>
            <a:gdLst>
              <a:gd name="connsiteX0" fmla="*/ 2763520 w 5527040"/>
              <a:gd name="connsiteY0" fmla="*/ 0 h 2936240"/>
              <a:gd name="connsiteX1" fmla="*/ 5527040 w 5527040"/>
              <a:gd name="connsiteY1" fmla="*/ 2936240 h 2936240"/>
              <a:gd name="connsiteX2" fmla="*/ 4828988 w 5527040"/>
              <a:gd name="connsiteY2" fmla="*/ 2936240 h 2936240"/>
              <a:gd name="connsiteX3" fmla="*/ 2763520 w 5527040"/>
              <a:gd name="connsiteY3" fmla="*/ 741680 h 2936240"/>
              <a:gd name="connsiteX4" fmla="*/ 698052 w 5527040"/>
              <a:gd name="connsiteY4" fmla="*/ 2936240 h 2936240"/>
              <a:gd name="connsiteX5" fmla="*/ 0 w 5527040"/>
              <a:gd name="connsiteY5" fmla="*/ 2936240 h 2936240"/>
              <a:gd name="connsiteX6" fmla="*/ 2763520 w 5527040"/>
              <a:gd name="connsiteY6" fmla="*/ 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7040" h="2936240">
                <a:moveTo>
                  <a:pt x="2763520" y="0"/>
                </a:moveTo>
                <a:lnTo>
                  <a:pt x="5527040" y="2936240"/>
                </a:lnTo>
                <a:lnTo>
                  <a:pt x="4828988" y="2936240"/>
                </a:lnTo>
                <a:lnTo>
                  <a:pt x="2763520" y="741680"/>
                </a:lnTo>
                <a:lnTo>
                  <a:pt x="698052" y="2936240"/>
                </a:lnTo>
                <a:lnTo>
                  <a:pt x="0" y="2936240"/>
                </a:lnTo>
                <a:lnTo>
                  <a:pt x="2763520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241512" y="0"/>
            <a:ext cx="1470909" cy="78142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096000" y="4663440"/>
            <a:ext cx="4130936" cy="219456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695440" y="4288790"/>
            <a:ext cx="4836160" cy="2569210"/>
          </a:xfrm>
          <a:custGeom>
            <a:avLst/>
            <a:gdLst>
              <a:gd name="connsiteX0" fmla="*/ 0 w 4130936"/>
              <a:gd name="connsiteY0" fmla="*/ 2194560 h 2194560"/>
              <a:gd name="connsiteX1" fmla="*/ 225015 w 4130936"/>
              <a:gd name="connsiteY1" fmla="*/ 2194560 h 2194560"/>
              <a:gd name="connsiteX2" fmla="*/ 2065468 w 4130936"/>
              <a:gd name="connsiteY2" fmla="*/ 239078 h 2194560"/>
              <a:gd name="connsiteX3" fmla="*/ 3905922 w 4130936"/>
              <a:gd name="connsiteY3" fmla="*/ 2194560 h 2194560"/>
              <a:gd name="connsiteX4" fmla="*/ 4130936 w 4130936"/>
              <a:gd name="connsiteY4" fmla="*/ 2194560 h 2194560"/>
              <a:gd name="connsiteX5" fmla="*/ 2065468 w 4130936"/>
              <a:gd name="connsiteY5" fmla="*/ 0 h 2194560"/>
              <a:gd name="connsiteX6" fmla="*/ 0 w 4130936"/>
              <a:gd name="connsiteY6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936" h="2194560">
                <a:moveTo>
                  <a:pt x="0" y="2194560"/>
                </a:moveTo>
                <a:lnTo>
                  <a:pt x="225015" y="2194560"/>
                </a:lnTo>
                <a:lnTo>
                  <a:pt x="2065468" y="239078"/>
                </a:lnTo>
                <a:lnTo>
                  <a:pt x="3905922" y="2194560"/>
                </a:lnTo>
                <a:lnTo>
                  <a:pt x="4130936" y="2194560"/>
                </a:lnTo>
                <a:lnTo>
                  <a:pt x="2065468" y="0"/>
                </a:lnTo>
                <a:lnTo>
                  <a:pt x="0" y="219456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3649416" y="2967335"/>
            <a:ext cx="5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考题解析</a:t>
            </a:r>
            <a:endParaRPr lang="en-US" altLang="zh-CN" sz="5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757435" y="192896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cat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1887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有容错的树上带权最大独立集问题。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设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][k]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表示以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为根的子树的子问题，有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的危险系数时的最大权值和。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转移就是个树上背包。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7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391155" y="192896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dragon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188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考虑第一次如何降，发现最多降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(l+1)/2</a:t>
            </a: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然后第二次最多是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(l+3)/2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之后每次一边降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滴即可。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1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188372" y="19289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DE4B5D"/>
                </a:solidFill>
                <a:cs typeface="+mn-ea"/>
                <a:sym typeface="+mn-lt"/>
              </a:rPr>
              <a:t>easymath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5" y="775652"/>
            <a:ext cx="10682184" cy="1887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直接调用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math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库里的函数即可。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注意每算一个数，都要保留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位小数。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保留小数用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14126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534973" y="192896"/>
            <a:ext cx="114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travel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234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n=1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：尝试两端作为起点是否可行（原串及反串 与 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是否匹配）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n=2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：枚举起点，只有有限的几种情况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pitchFamily="34" charset="-122"/>
              </a:rPr>
              <a:t>很小，可以直接枚举。相当于搜索，及时剪枝即可（无法遍历所有格子）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T=0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：组合数学计算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简约商务通用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xrvony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</TotalTime>
  <Words>200</Words>
  <Application>Microsoft Office PowerPoint</Application>
  <PresentationFormat>宽屏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Comic Sans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Smeow</dc:creator>
  <cp:lastModifiedBy>孙 铭远</cp:lastModifiedBy>
  <cp:revision>22</cp:revision>
  <dcterms:created xsi:type="dcterms:W3CDTF">2017-07-12T02:15:00Z</dcterms:created>
  <dcterms:modified xsi:type="dcterms:W3CDTF">2022-10-11T15:59:19Z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2B47AA21A5F1403B84B533A2D2AD9939</vt:lpwstr>
  </property>
</Properties>
</file>