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92AB-A8E7-4DA8-BDAA-8953E641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CC864-08F5-459D-8634-F1FA1F54F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8C5F8-8D9D-4C07-959A-750D5FED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38F89-1E6A-4CBB-A41A-76165B4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07A95-63AB-4146-838C-8B557BC5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0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0A344-9EB6-4017-B4B0-802DB517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2CC88-3FAD-47B5-9488-0807538EA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7D3D8-E2B9-4BBF-BB7A-1C712C59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FF682-3A88-44A5-9938-7F1C55D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BADB5-752B-4D50-9FCB-EB5AD81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296713-4FD0-4F27-958F-62E1F8BB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A2F50-E9C1-4ACB-879C-7F3D3741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F02EE-1733-4DDC-A81B-4A7452DA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360C1-A574-42E1-8250-8B88EA80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04F7B-D56F-4581-A0AC-B51EE23A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B3A0-803B-41C6-9383-C246B8F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7DA50-9686-4C49-9908-806D9F37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A5DBC-90E4-41C2-9349-22C2E903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31D18-C58A-47A6-84F0-0EF68B2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61FF1-87D8-4A47-A58E-FD42FD5D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A8E51-393C-47E7-8417-E46F315F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555ED-CD44-45F8-A939-C34D2B0B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0CDB8-12B7-43B3-BD11-F23F1511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2E48C-59C3-40B9-8668-359DF27B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888E0-DD9D-4178-BA2A-F9387BD1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1F7AF-6D88-42ED-ADF3-15CC1A3E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BB1F8-7B29-42C9-A060-870B554A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4A687-5565-4A5F-B9C6-B6680247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77B01-A218-4383-B77F-58160E57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ED344-41A6-4BD4-BE27-F217935C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C7EAD-8B16-4DA2-9FC3-B384362F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8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FDDE6-CC8F-4B6D-95FE-9D2C3753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D8A16-18FF-4B06-BFDE-31BE66AA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98890-16BF-408C-A652-88A6EC95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08AD40-34C0-4FD5-9867-124A64DB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7A6E11-329B-431C-9795-9B46E417A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4D448-EEFD-4B3A-9E04-AC82941C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5364A6-E575-40E9-B54B-878C627F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59613F-305B-4DE1-B892-3AD664F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6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CBBC-45B5-43BF-A417-D327A2A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70011-3F10-4278-8518-204F0B6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6B117-5A3D-4926-912F-DB5E40C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A9115-59DC-4047-B249-90FB5D6D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B9DC3-5D02-4E27-B97E-844E2C39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6E8D7-01B3-4964-8011-CE820EF6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EC70D-0E89-48CA-802B-0FA69B81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B92A-02A6-4FDD-8C7A-3EE8445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481C6-A277-4881-AD81-AD872BBF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242F1-A588-4CCD-BA06-1375CBF72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0E38F-8E22-475A-B201-2EC75156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2E31D-5F2B-423F-9B39-6FFF640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C1544-871A-4E49-9764-BCC0337E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CB661-D146-4A5B-A6A0-1E5D3A21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FAEF05-13BB-42DE-85F5-9AD68287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6256D-4945-45BE-A80A-9664A451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4BE71-B9D4-4F2E-AC4B-C1EDC326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DC76A-408C-4551-B38C-29AD4F88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A0F3A-3640-4993-8F3C-C7C7A444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A179C5-55DC-4A46-A031-D00819D2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FB0CF-879D-45F2-9353-95A795AF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C663F-AA04-42F8-B104-3791515B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D210-1FC5-470D-A2DF-7BBAB0B3AEB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B2D43-208B-48FD-98CB-1A01E505C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F020C-FBEA-44C3-A407-F898F0F7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2F98-7E48-49E5-B898-29C686DF8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2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E8762-4BA9-40AB-B92D-B2E6A5556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55651-4870-41A0-9927-A7CB9F0F2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1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7B2F-2466-48ED-8045-804CE534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“</a:t>
            </a:r>
            <a:r>
              <a:rPr lang="zh-CN" altLang="en-US" dirty="0"/>
              <a:t>门</a:t>
            </a:r>
            <a:r>
              <a:rPr lang="en-US" altLang="zh-CN" dirty="0"/>
              <a:t>” door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D74C3-C107-4B5B-B841-ADD972D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6A17FB-6CFD-4891-B59B-25C87161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24680" cy="15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6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5F3E-2DCD-439E-9A03-DBBB62EE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F470E-A144-4322-9112-222A2F36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区间翻转本质区间异或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差分后变成两个位置异或</a:t>
            </a:r>
            <a:r>
              <a:rPr lang="en-US" altLang="zh-CN" dirty="0"/>
              <a:t>1</a:t>
            </a:r>
            <a:r>
              <a:rPr lang="zh-CN" altLang="en-US" dirty="0"/>
              <a:t>（或者一个，等价于操作一个后缀）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01</a:t>
            </a:r>
            <a:r>
              <a:rPr lang="zh-CN" altLang="en-US" dirty="0"/>
              <a:t>交替的序列差分后是全</a:t>
            </a:r>
            <a:r>
              <a:rPr lang="en-US" altLang="zh-CN" dirty="0"/>
              <a:t>1</a:t>
            </a:r>
            <a:r>
              <a:rPr lang="zh-CN" altLang="en-US" dirty="0"/>
              <a:t>序列。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所以答案就是差分后序列中</a:t>
            </a:r>
            <a:r>
              <a:rPr lang="en-US" altLang="zh-CN" dirty="0"/>
              <a:t>0</a:t>
            </a:r>
            <a:r>
              <a:rPr lang="zh-CN" altLang="en-US" dirty="0"/>
              <a:t>的个数除以</a:t>
            </a:r>
            <a:r>
              <a:rPr lang="en-US" altLang="zh-CN" dirty="0"/>
              <a:t>2</a:t>
            </a:r>
            <a:r>
              <a:rPr lang="zh-CN" altLang="en-US" dirty="0"/>
              <a:t>上取整。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不这么理解也无所谓，直接对着原序列（贪心的）模拟也可以。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8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932C-7FA7-40F5-9972-B9B22024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 “</a:t>
            </a:r>
            <a:r>
              <a:rPr lang="zh-CN" altLang="en-US" dirty="0"/>
              <a:t>深渊</a:t>
            </a:r>
            <a:r>
              <a:rPr lang="en-US" altLang="zh-CN" dirty="0"/>
              <a:t>”abyss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7FB6F-FD34-49D9-8EE3-1322DC2F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86E68-3299-4425-8F9D-DB944513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465500" cy="18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D75A-172F-43E1-9A08-3361EA3A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D315B-91DD-47D9-814B-8B1FBFBB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当右端点确定的时候，左端点显然是越往左极差越大，越不可能符合条件；另一方面，随着右端点的增加，每个右端点对应的最左的左端点也是单调不降的。</a:t>
            </a:r>
            <a:endParaRPr lang="en-US" altLang="zh-CN" dirty="0"/>
          </a:p>
          <a:p>
            <a:r>
              <a:rPr lang="zh-CN" altLang="en-US" dirty="0"/>
              <a:t>因此从小到大枚举右端点，当目前左端点使区间不满足条件（即极差大于</a:t>
            </a:r>
            <a:r>
              <a:rPr lang="en-US" altLang="zh-CN" dirty="0"/>
              <a:t>k</a:t>
            </a:r>
            <a:r>
              <a:rPr lang="zh-CN" altLang="en-US" dirty="0"/>
              <a:t>时）时就右移左端点，知道合法为止，这就是这个右端点对应的最左的左端点。</a:t>
            </a:r>
            <a:endParaRPr lang="en-US" altLang="zh-CN" dirty="0"/>
          </a:p>
          <a:p>
            <a:r>
              <a:rPr lang="zh-CN" altLang="en-US" dirty="0"/>
              <a:t>用两个单调队列维护区间中的极小和极大值即可。</a:t>
            </a:r>
          </a:p>
        </p:txBody>
      </p:sp>
    </p:spTree>
    <p:extLst>
      <p:ext uri="{BB962C8B-B14F-4D97-AF65-F5344CB8AC3E}">
        <p14:creationId xmlns:p14="http://schemas.microsoft.com/office/powerpoint/2010/main" val="5523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90A9B-86E2-4CF9-B8EC-33FD0616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 </a:t>
            </a:r>
            <a:r>
              <a:rPr lang="zh-CN" altLang="en-US" dirty="0"/>
              <a:t>“月亮”</a:t>
            </a:r>
            <a:r>
              <a:rPr lang="en-US" altLang="zh-CN" dirty="0"/>
              <a:t>moon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F0BB8-132E-4E2E-A882-2E6EB504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104A37-344F-4C7E-A9F5-275336C3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947910" cy="1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7A4F-304C-4387-AF25-14B454E9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F1F79-AF58-4790-94A0-83A14B7DE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/>
              <a:t>显然可以</a:t>
            </a:r>
            <a:r>
              <a:rPr lang="en-US" altLang="zh-CN" dirty="0"/>
              <a:t>O(3^n)</a:t>
            </a:r>
            <a:r>
              <a:rPr lang="zh-CN" altLang="en-US" dirty="0"/>
              <a:t>搜索，实测可以跑</a:t>
            </a:r>
            <a:r>
              <a:rPr lang="en-US" altLang="zh-CN" dirty="0"/>
              <a:t>60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考虑折半搜索，先搜左边</a:t>
            </a:r>
            <a:r>
              <a:rPr lang="en-US" altLang="zh-CN" dirty="0"/>
              <a:t>n/2</a:t>
            </a:r>
            <a:r>
              <a:rPr lang="zh-CN" altLang="en-US" dirty="0"/>
              <a:t>个数可能的</a:t>
            </a:r>
            <a:r>
              <a:rPr lang="en-US" altLang="zh-CN" dirty="0"/>
              <a:t>3^{n/2}</a:t>
            </a:r>
            <a:r>
              <a:rPr lang="zh-CN" altLang="en-US" dirty="0"/>
              <a:t>中状态，记录下每种状态前两个集合的差。</a:t>
            </a:r>
            <a:endParaRPr lang="en-US" altLang="zh-CN" dirty="0"/>
          </a:p>
          <a:p>
            <a:r>
              <a:rPr lang="zh-CN" altLang="en-US" dirty="0"/>
              <a:t>然后搜索剩下的</a:t>
            </a:r>
            <a:r>
              <a:rPr lang="en-US" altLang="zh-CN" dirty="0"/>
              <a:t>n-n/2</a:t>
            </a:r>
            <a:r>
              <a:rPr lang="zh-CN" altLang="en-US" dirty="0"/>
              <a:t>个数的可能的状态，对其中每种两个集合的差是</a:t>
            </a:r>
            <a:r>
              <a:rPr lang="en-US" altLang="zh-CN" dirty="0"/>
              <a:t>d</a:t>
            </a:r>
            <a:r>
              <a:rPr lang="zh-CN" altLang="en-US" dirty="0"/>
              <a:t>的状态，就去查前</a:t>
            </a:r>
            <a:r>
              <a:rPr lang="en-US" altLang="zh-CN" dirty="0"/>
              <a:t>3^{n/2}</a:t>
            </a:r>
            <a:r>
              <a:rPr lang="zh-CN" altLang="en-US" dirty="0"/>
              <a:t>个状态中有多少两集合差是</a:t>
            </a:r>
            <a:r>
              <a:rPr lang="en-US" altLang="zh-CN" dirty="0"/>
              <a:t>-d</a:t>
            </a:r>
            <a:r>
              <a:rPr lang="zh-CN" altLang="en-US" dirty="0"/>
              <a:t>的即可。</a:t>
            </a:r>
            <a:endParaRPr lang="en-US" altLang="zh-CN" dirty="0"/>
          </a:p>
          <a:p>
            <a:r>
              <a:rPr lang="zh-CN" altLang="en-US" dirty="0"/>
              <a:t>和线性数据结构有什么关系？</a:t>
            </a:r>
            <a:endParaRPr lang="en-US" altLang="zh-CN" dirty="0"/>
          </a:p>
          <a:p>
            <a:r>
              <a:rPr lang="zh-CN" altLang="en-US" dirty="0"/>
              <a:t>如果你搜完了</a:t>
            </a:r>
            <a:r>
              <a:rPr lang="en-US" altLang="zh-CN" dirty="0"/>
              <a:t>sort</a:t>
            </a:r>
            <a:r>
              <a:rPr lang="zh-CN" altLang="en-US" dirty="0"/>
              <a:t>或者用</a:t>
            </a:r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map</a:t>
            </a:r>
            <a:r>
              <a:rPr lang="zh-CN" altLang="en-US" dirty="0"/>
              <a:t>复杂度要多一个</a:t>
            </a:r>
            <a:r>
              <a:rPr lang="en-US" altLang="zh-CN" dirty="0"/>
              <a:t>O(log(3^{n/2}))=O(n)</a:t>
            </a:r>
            <a:r>
              <a:rPr lang="zh-CN" altLang="en-US" dirty="0"/>
              <a:t>，你可以用课上讲的基数排序或者哈希表或者</a:t>
            </a:r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 err="1"/>
              <a:t>unordered_map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268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C6EE-54F9-4E8A-AE7F-0E6CD4B0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T4 </a:t>
            </a:r>
            <a:r>
              <a:rPr lang="zh-CN" altLang="en-US" dirty="0"/>
              <a:t>“愚者”</a:t>
            </a:r>
            <a:r>
              <a:rPr lang="en-US" altLang="zh-CN" dirty="0"/>
              <a:t>fool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A676F-9C26-4EC0-A226-F688F75F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64E80-CBD2-4352-A85E-51A53A98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36" y="1825625"/>
            <a:ext cx="10416864" cy="16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8A651-A0DA-44BF-8039-B372DF06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D23F8-FBB5-4208-8B8F-CA99B25C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就是希望大家会使用</a:t>
            </a:r>
            <a:r>
              <a:rPr lang="en-US" altLang="zh-CN" dirty="0"/>
              <a:t>STL</a:t>
            </a:r>
            <a:r>
              <a:rPr lang="zh-CN" altLang="en-US" dirty="0"/>
              <a:t>里的</a:t>
            </a:r>
            <a:r>
              <a:rPr lang="en-US" altLang="zh-CN" dirty="0"/>
              <a:t>set</a:t>
            </a:r>
            <a:r>
              <a:rPr lang="zh-CN" altLang="en-US" dirty="0"/>
              <a:t>（或者</a:t>
            </a:r>
            <a:r>
              <a:rPr lang="en-US" altLang="zh-CN" dirty="0"/>
              <a:t>map</a:t>
            </a:r>
            <a:r>
              <a:rPr lang="zh-CN" altLang="en-US" dirty="0"/>
              <a:t>，语法差不多）完成一些基本功能，不要遇到需要平衡树的东西就手打。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这题其实可以算是</a:t>
            </a:r>
            <a:r>
              <a:rPr lang="en-US" altLang="zh-CN" dirty="0"/>
              <a:t>ODT</a:t>
            </a:r>
            <a:r>
              <a:rPr lang="zh-CN" altLang="en-US" dirty="0"/>
              <a:t>的</a:t>
            </a:r>
            <a:r>
              <a:rPr lang="zh-CN" altLang="en-US"/>
              <a:t>雏形。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69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404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solution</vt:lpstr>
      <vt:lpstr>T1 “门” door</vt:lpstr>
      <vt:lpstr>sol</vt:lpstr>
      <vt:lpstr>T2 “深渊”abyss</vt:lpstr>
      <vt:lpstr>sol</vt:lpstr>
      <vt:lpstr>T3 “月亮”moon</vt:lpstr>
      <vt:lpstr>sol</vt:lpstr>
      <vt:lpstr>T4 “愚者”fool</vt:lpstr>
      <vt:lpstr>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chi kevin</dc:creator>
  <cp:lastModifiedBy>chi kevin</cp:lastModifiedBy>
  <cp:revision>51</cp:revision>
  <dcterms:created xsi:type="dcterms:W3CDTF">2022-02-06T12:34:46Z</dcterms:created>
  <dcterms:modified xsi:type="dcterms:W3CDTF">2022-02-06T12:51:26Z</dcterms:modified>
</cp:coreProperties>
</file>