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D6098-E640-4F89-91D0-DE7735B669C8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970C-402E-417D-B241-AF4C36D8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4970C-402E-417D-B241-AF4C36D852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7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6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8735-B326-42B9-BB06-88542C586660}" type="datetimeFigureOut">
              <a:rPr lang="zh-CN" altLang="en-US" smtClean="0"/>
              <a:t>2014/2/2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491" y="1890200"/>
            <a:ext cx="9286504" cy="10469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 smtClean="0"/>
              <a:t>（一）</a:t>
            </a:r>
            <a:r>
              <a:rPr lang="en-US" altLang="zh-CN" sz="2800" b="1" dirty="0" smtClean="0"/>
              <a:t>OneNote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（二）</a:t>
            </a:r>
            <a:r>
              <a:rPr lang="en-US" altLang="zh-CN" sz="2800" b="1" dirty="0" smtClean="0"/>
              <a:t>Mindjet </a:t>
            </a:r>
            <a:r>
              <a:rPr lang="en-US" altLang="zh-CN" sz="2800" b="1" dirty="0" err="1" smtClean="0"/>
              <a:t>MindManager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脑图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06286" y="674253"/>
            <a:ext cx="283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啥子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9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OneNote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目录</a:t>
            </a:r>
            <a:r>
              <a:rPr lang="zh-CN" altLang="en-US" sz="1400" dirty="0"/>
              <a:t>组织相当清晰明了，操作相当简单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sz="1400" dirty="0" smtClean="0"/>
              <a:t>与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和其他</a:t>
            </a:r>
            <a:r>
              <a:rPr lang="en-US" altLang="zh-CN" sz="1400" dirty="0"/>
              <a:t>Office</a:t>
            </a:r>
            <a:r>
              <a:rPr lang="zh-CN" altLang="en-US" sz="1400" dirty="0"/>
              <a:t>办公软件几乎无缝集成，比如</a:t>
            </a:r>
            <a:r>
              <a:rPr lang="en-US" altLang="zh-CN" sz="1400" dirty="0"/>
              <a:t>Word</a:t>
            </a:r>
            <a:r>
              <a:rPr lang="zh-CN" altLang="en-US" sz="1400" dirty="0"/>
              <a:t>的图片和多媒体数据可以互相拖拉放置，还可导出为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文档给其他没装</a:t>
            </a:r>
            <a:r>
              <a:rPr lang="en-US" altLang="zh-CN" sz="1400" dirty="0"/>
              <a:t>OneNote</a:t>
            </a:r>
            <a:r>
              <a:rPr lang="zh-CN" altLang="en-US" sz="1400" dirty="0"/>
              <a:t>的人查看。还可以插入视频、音频、屏幕</a:t>
            </a:r>
            <a:r>
              <a:rPr lang="zh-CN" altLang="en-US" sz="1400" dirty="0" smtClean="0"/>
              <a:t>剪辑、。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。，直接拖入附件放入</a:t>
            </a:r>
            <a:r>
              <a:rPr lang="en-US" altLang="zh-CN" sz="1400" dirty="0" smtClean="0"/>
              <a:t>OneNote</a:t>
            </a:r>
            <a:r>
              <a:rPr lang="zh-CN" altLang="en-US" sz="1400" dirty="0" smtClean="0"/>
              <a:t>，这点</a:t>
            </a:r>
            <a:r>
              <a:rPr lang="zh-CN" altLang="en-US" sz="1400" dirty="0"/>
              <a:t>其他同类软件弱</a:t>
            </a:r>
            <a:r>
              <a:rPr lang="zh-CN" altLang="en-US" sz="1400" dirty="0" smtClean="0"/>
              <a:t>许多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搜索功能相当强大，试试就知道</a:t>
            </a:r>
            <a:r>
              <a:rPr lang="en-US" altLang="zh-CN" sz="1400" dirty="0" smtClean="0"/>
              <a:t>…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无广告，可以安心写点东西，，，废话。。。哈，有图有真相（登录有道云笔记比比就知道）。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看到优秀的</a:t>
            </a:r>
            <a:r>
              <a:rPr lang="en-US" altLang="zh-CN" sz="1400" dirty="0" smtClean="0"/>
              <a:t>blog</a:t>
            </a:r>
            <a:r>
              <a:rPr lang="zh-CN" altLang="en-US" sz="1400" dirty="0" smtClean="0"/>
              <a:t>，可以右击“发送至</a:t>
            </a:r>
            <a:r>
              <a:rPr lang="en-US" altLang="zh-CN" sz="1400" dirty="0" smtClean="0"/>
              <a:t>OneNote</a:t>
            </a:r>
            <a:r>
              <a:rPr lang="zh-CN" altLang="en-US" sz="1400" dirty="0" smtClean="0"/>
              <a:t>”快速归档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……………………</a:t>
            </a:r>
            <a:r>
              <a:rPr lang="zh-CN" altLang="en-US" sz="1400" dirty="0" smtClean="0"/>
              <a:t>优点太多，伙伴们可以慢慢发掘，，，，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至于缺点吗？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8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OneNote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</a:t>
            </a:r>
            <a:r>
              <a:rPr lang="zh-CN" altLang="en-US" dirty="0" smtClean="0"/>
              <a:t>云</a:t>
            </a:r>
            <a:endParaRPr lang="en-US" altLang="zh-CN" dirty="0" smtClean="0"/>
          </a:p>
          <a:p>
            <a:r>
              <a:rPr lang="en-US" altLang="zh-CN" dirty="0" err="1" smtClean="0"/>
              <a:t>SkyDriver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34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MindManager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可视化，它利用了色彩、线条、关键词、图像等，因此可以大大加强回忆的可能性；使用更易于接受和记忆有视觉刺激、多重色彩、多维度的思维导图，更加符合大脑的运作模式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 </a:t>
            </a:r>
            <a:r>
              <a:rPr lang="en-US" altLang="zh-CN" sz="1400" dirty="0"/>
              <a:t>2.</a:t>
            </a:r>
            <a:r>
              <a:rPr lang="zh-CN" altLang="en-US" sz="1400" dirty="0"/>
              <a:t>提纲挈领，帮助我们立足全局把握问题之间的联系；并且它反映事物的结构清晰，层次分明，便于我们对信息的组织和管理。可以使我们从</a:t>
            </a:r>
            <a:r>
              <a:rPr lang="en-US" altLang="zh-CN" sz="1400" dirty="0"/>
              <a:t>Word</a:t>
            </a:r>
            <a:r>
              <a:rPr lang="zh-CN" altLang="en-US" sz="1400" dirty="0"/>
              <a:t>等软件的线性记录模式中解放出来，从而可以使得我们可以把更多的精力放在理清事件逻辑，组织事件过程上来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 </a:t>
            </a:r>
            <a:r>
              <a:rPr lang="en-US" altLang="zh-CN" sz="1400" dirty="0" err="1"/>
              <a:t>MindManager</a:t>
            </a:r>
            <a:r>
              <a:rPr lang="en-US" altLang="zh-CN" sz="1400" dirty="0"/>
              <a:t> </a:t>
            </a:r>
            <a:r>
              <a:rPr lang="zh-CN" altLang="en-US" sz="1400" dirty="0"/>
              <a:t>被广泛应用于世界</a:t>
            </a:r>
            <a:r>
              <a:rPr lang="en-US" altLang="zh-CN" sz="1400" dirty="0"/>
              <a:t>500</a:t>
            </a:r>
            <a:r>
              <a:rPr lang="zh-CN" altLang="en-US" sz="1400" dirty="0"/>
              <a:t>强企业，美国波音公司的</a:t>
            </a:r>
            <a:r>
              <a:rPr lang="en-US" altLang="zh-CN" sz="1400" dirty="0" err="1"/>
              <a:t>MikeStanley</a:t>
            </a:r>
            <a:r>
              <a:rPr lang="zh-CN" altLang="en-US" sz="1400" dirty="0"/>
              <a:t>曾这样评价过：“使用思维导图是波音公司的质量提高项目的有效组成部分之一。这帮助我们公司节省了一千万美元。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会议</a:t>
            </a:r>
            <a:r>
              <a:rPr lang="zh-CN" altLang="en-US" sz="1400" dirty="0"/>
              <a:t>笔记，项目计划，交谈</a:t>
            </a:r>
            <a:r>
              <a:rPr lang="en-US" altLang="zh-CN" sz="1400" dirty="0"/>
              <a:t>…………..</a:t>
            </a:r>
            <a:r>
              <a:rPr lang="zh-CN" altLang="en-US" sz="1400" dirty="0"/>
              <a:t>只有你想不到的，很少有他干不了的</a:t>
            </a:r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60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用于会议中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64" y="1321233"/>
            <a:ext cx="10515600" cy="5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用于项目计划中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88" y="1345335"/>
            <a:ext cx="10037748" cy="51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825625"/>
            <a:ext cx="4171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355</Words>
  <Application>Microsoft Office PowerPoint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（一）OneNote  （二）Mindjet MindManager(脑图) </vt:lpstr>
      <vt:lpstr>PowerPoint 演示文稿</vt:lpstr>
      <vt:lpstr>OneNote优点</vt:lpstr>
      <vt:lpstr>OneNote同步</vt:lpstr>
      <vt:lpstr>PowerPoint 演示文稿</vt:lpstr>
      <vt:lpstr>MindManager优点</vt:lpstr>
      <vt:lpstr>用于会议中</vt:lpstr>
      <vt:lpstr>用于项目计划中...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何湘红</dc:creator>
  <cp:lastModifiedBy>何湘红</cp:lastModifiedBy>
  <cp:revision>16</cp:revision>
  <dcterms:created xsi:type="dcterms:W3CDTF">2014-02-02T13:13:19Z</dcterms:created>
  <dcterms:modified xsi:type="dcterms:W3CDTF">2014-02-02T15:15:29Z</dcterms:modified>
</cp:coreProperties>
</file>