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64" r:id="rId5"/>
    <p:sldId id="260" r:id="rId6"/>
    <p:sldId id="261" r:id="rId7"/>
    <p:sldId id="274" r:id="rId8"/>
    <p:sldId id="272" r:id="rId9"/>
    <p:sldId id="273" r:id="rId10"/>
    <p:sldId id="262" r:id="rId11"/>
    <p:sldId id="263" r:id="rId12"/>
    <p:sldId id="265" r:id="rId13"/>
    <p:sldId id="269" r:id="rId14"/>
    <p:sldId id="270" r:id="rId15"/>
    <p:sldId id="266" r:id="rId16"/>
    <p:sldId id="267" r:id="rId17"/>
    <p:sldId id="268" r:id="rId18"/>
    <p:sldId id="271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8114CA9-3C78-4ADA-8DED-96CE9588087C}">
          <p14:sldIdLst>
            <p14:sldId id="256"/>
            <p14:sldId id="276"/>
            <p14:sldId id="257"/>
            <p14:sldId id="264"/>
            <p14:sldId id="260"/>
            <p14:sldId id="261"/>
            <p14:sldId id="274"/>
            <p14:sldId id="272"/>
            <p14:sldId id="273"/>
            <p14:sldId id="262"/>
            <p14:sldId id="263"/>
            <p14:sldId id="265"/>
            <p14:sldId id="269"/>
            <p14:sldId id="270"/>
            <p14:sldId id="266"/>
            <p14:sldId id="267"/>
            <p14:sldId id="268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7" autoAdjust="0"/>
    <p:restoredTop sz="94678" autoAdjust="0"/>
  </p:normalViewPr>
  <p:slideViewPr>
    <p:cSldViewPr>
      <p:cViewPr varScale="1">
        <p:scale>
          <a:sx n="90" d="100"/>
          <a:sy n="90" d="100"/>
        </p:scale>
        <p:origin x="-6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79B41D-F16D-4528-9746-999308DA88C6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1612815-ED1B-45FF-9AE2-FFDD3717C336}">
      <dgm:prSet phldrT="[文本]"/>
      <dgm:spPr/>
      <dgm:t>
        <a:bodyPr/>
        <a:lstStyle/>
        <a:p>
          <a:r>
            <a:rPr lang="en-US" altLang="zh-CN" dirty="0" smtClean="0"/>
            <a:t>WEB</a:t>
          </a:r>
          <a:endParaRPr lang="zh-CN" altLang="en-US" dirty="0"/>
        </a:p>
      </dgm:t>
    </dgm:pt>
    <dgm:pt modelId="{149D2323-CC3E-42D3-90D7-82EEC1604572}" type="parTrans" cxnId="{227B5B74-C773-4EE9-851E-57CBC5A50EA3}">
      <dgm:prSet/>
      <dgm:spPr/>
      <dgm:t>
        <a:bodyPr/>
        <a:lstStyle/>
        <a:p>
          <a:endParaRPr lang="zh-CN" altLang="en-US"/>
        </a:p>
      </dgm:t>
    </dgm:pt>
    <dgm:pt modelId="{68761CBB-5B5A-4043-B79A-F461F1C8083B}" type="sibTrans" cxnId="{227B5B74-C773-4EE9-851E-57CBC5A50EA3}">
      <dgm:prSet/>
      <dgm:spPr/>
      <dgm:t>
        <a:bodyPr/>
        <a:lstStyle/>
        <a:p>
          <a:endParaRPr lang="zh-CN" altLang="en-US"/>
        </a:p>
      </dgm:t>
    </dgm:pt>
    <dgm:pt modelId="{9A625AC0-D51B-4840-8408-0035389524DC}">
      <dgm:prSet phldrT="[文本]"/>
      <dgm:spPr/>
      <dgm:t>
        <a:bodyPr/>
        <a:lstStyle/>
        <a:p>
          <a:r>
            <a:rPr lang="zh-CN" altLang="en-US" dirty="0" smtClean="0"/>
            <a:t>发布准备工作</a:t>
          </a:r>
          <a:endParaRPr lang="zh-CN" altLang="en-US" dirty="0"/>
        </a:p>
      </dgm:t>
    </dgm:pt>
    <dgm:pt modelId="{0090ED08-A4ED-4927-95D1-D33DDBDE6813}" type="parTrans" cxnId="{7C23D999-95C1-42E7-BC6C-561215B2972A}">
      <dgm:prSet/>
      <dgm:spPr/>
      <dgm:t>
        <a:bodyPr/>
        <a:lstStyle/>
        <a:p>
          <a:endParaRPr lang="zh-CN" altLang="en-US"/>
        </a:p>
      </dgm:t>
    </dgm:pt>
    <dgm:pt modelId="{BCFB3924-A04B-4619-B678-0F766057ED27}" type="sibTrans" cxnId="{7C23D999-95C1-42E7-BC6C-561215B2972A}">
      <dgm:prSet/>
      <dgm:spPr/>
      <dgm:t>
        <a:bodyPr/>
        <a:lstStyle/>
        <a:p>
          <a:endParaRPr lang="zh-CN" altLang="en-US"/>
        </a:p>
      </dgm:t>
    </dgm:pt>
    <dgm:pt modelId="{EF62992C-F838-456E-8CC1-9110F1CBD3DF}">
      <dgm:prSet phldrT="[文本]"/>
      <dgm:spPr/>
      <dgm:t>
        <a:bodyPr/>
        <a:lstStyle/>
        <a:p>
          <a:r>
            <a:rPr lang="zh-CN" altLang="en-US" dirty="0" smtClean="0"/>
            <a:t>签出</a:t>
          </a:r>
          <a:r>
            <a:rPr lang="en-US" altLang="zh-CN" dirty="0" err="1" smtClean="0"/>
            <a:t>dest</a:t>
          </a:r>
          <a:r>
            <a:rPr lang="en-US" altLang="zh-CN" dirty="0" smtClean="0"/>
            <a:t>--grunt--</a:t>
          </a:r>
          <a:r>
            <a:rPr lang="zh-CN" altLang="en-US" dirty="0" smtClean="0"/>
            <a:t>签</a:t>
          </a:r>
          <a:r>
            <a:rPr lang="zh-CN" altLang="en-US" dirty="0" smtClean="0"/>
            <a:t>入</a:t>
          </a:r>
          <a:endParaRPr lang="zh-CN" altLang="en-US" dirty="0"/>
        </a:p>
      </dgm:t>
    </dgm:pt>
    <dgm:pt modelId="{CE2159A9-6428-4896-AF67-D4A8C5BE7D83}" type="parTrans" cxnId="{F22FFE81-50E4-4341-8908-247C5C31965D}">
      <dgm:prSet/>
      <dgm:spPr/>
      <dgm:t>
        <a:bodyPr/>
        <a:lstStyle/>
        <a:p>
          <a:endParaRPr lang="zh-CN" altLang="en-US"/>
        </a:p>
      </dgm:t>
    </dgm:pt>
    <dgm:pt modelId="{482E75D9-47F5-4A2D-8FF1-67F359413358}" type="sibTrans" cxnId="{F22FFE81-50E4-4341-8908-247C5C31965D}">
      <dgm:prSet/>
      <dgm:spPr/>
      <dgm:t>
        <a:bodyPr/>
        <a:lstStyle/>
        <a:p>
          <a:endParaRPr lang="zh-CN" altLang="en-US"/>
        </a:p>
      </dgm:t>
    </dgm:pt>
    <dgm:pt modelId="{090E61E3-9913-4DA0-BE5C-F59944105E19}">
      <dgm:prSet phldrT="[文本]"/>
      <dgm:spPr/>
      <dgm:t>
        <a:bodyPr/>
        <a:lstStyle/>
        <a:p>
          <a:r>
            <a:rPr lang="en-US" altLang="zh-CN" dirty="0" smtClean="0"/>
            <a:t>Hybrid</a:t>
          </a:r>
          <a:endParaRPr lang="zh-CN" altLang="en-US" dirty="0"/>
        </a:p>
      </dgm:t>
    </dgm:pt>
    <dgm:pt modelId="{76EF7EE1-3278-4D7F-AA44-7FF444DAE8B3}" type="parTrans" cxnId="{69C20A30-08DF-43C7-878F-FE20EDB369AD}">
      <dgm:prSet/>
      <dgm:spPr/>
      <dgm:t>
        <a:bodyPr/>
        <a:lstStyle/>
        <a:p>
          <a:endParaRPr lang="zh-CN" altLang="en-US"/>
        </a:p>
      </dgm:t>
    </dgm:pt>
    <dgm:pt modelId="{94349383-7515-4DBD-9ABD-BBE0C54C243E}" type="sibTrans" cxnId="{69C20A30-08DF-43C7-878F-FE20EDB369AD}">
      <dgm:prSet/>
      <dgm:spPr/>
      <dgm:t>
        <a:bodyPr/>
        <a:lstStyle/>
        <a:p>
          <a:endParaRPr lang="zh-CN" altLang="en-US"/>
        </a:p>
      </dgm:t>
    </dgm:pt>
    <dgm:pt modelId="{A4275E12-AC01-41A0-A974-798ED6277F8F}">
      <dgm:prSet phldrT="[文本]"/>
      <dgm:spPr/>
      <dgm:t>
        <a:bodyPr/>
        <a:lstStyle/>
        <a:p>
          <a:r>
            <a:rPr lang="en-US" altLang="zh-CN" dirty="0" smtClean="0"/>
            <a:t>Grunt</a:t>
          </a:r>
          <a:endParaRPr lang="zh-CN" altLang="en-US" dirty="0"/>
        </a:p>
      </dgm:t>
    </dgm:pt>
    <dgm:pt modelId="{C756FC87-64DB-4C56-8C12-522F1A826F3B}" type="parTrans" cxnId="{0B68968E-4430-496D-B59B-530BC25A07D4}">
      <dgm:prSet/>
      <dgm:spPr/>
      <dgm:t>
        <a:bodyPr/>
        <a:lstStyle/>
        <a:p>
          <a:endParaRPr lang="zh-CN" altLang="en-US"/>
        </a:p>
      </dgm:t>
    </dgm:pt>
    <dgm:pt modelId="{3EB3D05A-70D6-457B-B638-BA09AE6304C9}" type="sibTrans" cxnId="{0B68968E-4430-496D-B59B-530BC25A07D4}">
      <dgm:prSet/>
      <dgm:spPr/>
      <dgm:t>
        <a:bodyPr/>
        <a:lstStyle/>
        <a:p>
          <a:endParaRPr lang="zh-CN" altLang="en-US"/>
        </a:p>
      </dgm:t>
    </dgm:pt>
    <dgm:pt modelId="{D76BD8FC-1EC1-4958-AAF4-07649FC55A70}">
      <dgm:prSet phldrT="[文本]"/>
      <dgm:spPr/>
      <dgm:t>
        <a:bodyPr/>
        <a:lstStyle/>
        <a:p>
          <a:r>
            <a:rPr lang="en-US" altLang="zh-CN" dirty="0" smtClean="0"/>
            <a:t>Merge</a:t>
          </a:r>
          <a:r>
            <a:rPr lang="zh-CN" altLang="en-US" dirty="0" smtClean="0"/>
            <a:t>到发布分支并签入（</a:t>
          </a:r>
          <a:r>
            <a:rPr lang="en-US" altLang="zh-CN" dirty="0" smtClean="0"/>
            <a:t>mainline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F9DF0562-6171-400E-94FF-74757F2BC317}" type="parTrans" cxnId="{27BC258E-1545-4F98-BE20-4783457B0110}">
      <dgm:prSet/>
      <dgm:spPr/>
      <dgm:t>
        <a:bodyPr/>
        <a:lstStyle/>
        <a:p>
          <a:endParaRPr lang="zh-CN" altLang="en-US"/>
        </a:p>
      </dgm:t>
    </dgm:pt>
    <dgm:pt modelId="{58BAE340-ABD6-4CC1-93B2-3E4457B24460}" type="sibTrans" cxnId="{27BC258E-1545-4F98-BE20-4783457B0110}">
      <dgm:prSet/>
      <dgm:spPr/>
      <dgm:t>
        <a:bodyPr/>
        <a:lstStyle/>
        <a:p>
          <a:endParaRPr lang="zh-CN" altLang="en-US"/>
        </a:p>
      </dgm:t>
    </dgm:pt>
    <dgm:pt modelId="{277143AF-91B9-4BFE-B3DF-A24CC0EABACC}">
      <dgm:prSet phldrT="[文本]"/>
      <dgm:spPr/>
      <dgm:t>
        <a:bodyPr/>
        <a:lstStyle/>
        <a:p>
          <a:r>
            <a:rPr lang="en-US" altLang="zh-CN" dirty="0" smtClean="0"/>
            <a:t>ROP2.0</a:t>
          </a:r>
          <a:endParaRPr lang="zh-CN" altLang="en-US" dirty="0"/>
        </a:p>
      </dgm:t>
    </dgm:pt>
    <dgm:pt modelId="{2F3997BD-14C4-431C-9D46-1E95C9C788B3}" type="parTrans" cxnId="{354DBC3C-F189-44FD-BE73-FB9CBFFAA094}">
      <dgm:prSet/>
      <dgm:spPr/>
      <dgm:t>
        <a:bodyPr/>
        <a:lstStyle/>
        <a:p>
          <a:endParaRPr lang="zh-CN" altLang="en-US"/>
        </a:p>
      </dgm:t>
    </dgm:pt>
    <dgm:pt modelId="{E8D501F6-C391-4A22-9BFA-8689328423EA}" type="sibTrans" cxnId="{354DBC3C-F189-44FD-BE73-FB9CBFFAA094}">
      <dgm:prSet/>
      <dgm:spPr/>
      <dgm:t>
        <a:bodyPr/>
        <a:lstStyle/>
        <a:p>
          <a:endParaRPr lang="zh-CN" altLang="en-US"/>
        </a:p>
      </dgm:t>
    </dgm:pt>
    <dgm:pt modelId="{F4F44D9B-D3BE-4113-B735-5881AF362FA0}" type="pres">
      <dgm:prSet presAssocID="{2679B41D-F16D-4528-9746-999308DA88C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6852FC-D333-4312-95D0-730029A907F7}" type="pres">
      <dgm:prSet presAssocID="{81612815-ED1B-45FF-9AE2-FFDD3717C336}" presName="compNode" presStyleCnt="0"/>
      <dgm:spPr/>
    </dgm:pt>
    <dgm:pt modelId="{47F03B85-47DD-40DD-B37C-FAC2C5D8B6C7}" type="pres">
      <dgm:prSet presAssocID="{81612815-ED1B-45FF-9AE2-FFDD3717C336}" presName="aNode" presStyleLbl="bgShp" presStyleIdx="0" presStyleCnt="2"/>
      <dgm:spPr/>
      <dgm:t>
        <a:bodyPr/>
        <a:lstStyle/>
        <a:p>
          <a:endParaRPr lang="zh-CN" altLang="en-US"/>
        </a:p>
      </dgm:t>
    </dgm:pt>
    <dgm:pt modelId="{129D56C3-7056-4A34-88F1-4ADF2E9953BD}" type="pres">
      <dgm:prSet presAssocID="{81612815-ED1B-45FF-9AE2-FFDD3717C336}" presName="textNode" presStyleLbl="bgShp" presStyleIdx="0" presStyleCnt="2"/>
      <dgm:spPr/>
      <dgm:t>
        <a:bodyPr/>
        <a:lstStyle/>
        <a:p>
          <a:endParaRPr lang="zh-CN" altLang="en-US"/>
        </a:p>
      </dgm:t>
    </dgm:pt>
    <dgm:pt modelId="{77E6204E-5E28-4277-92F9-69765AC73745}" type="pres">
      <dgm:prSet presAssocID="{81612815-ED1B-45FF-9AE2-FFDD3717C336}" presName="compChildNode" presStyleCnt="0"/>
      <dgm:spPr/>
    </dgm:pt>
    <dgm:pt modelId="{881199AC-09ED-4273-8E56-51C90EF8CC63}" type="pres">
      <dgm:prSet presAssocID="{81612815-ED1B-45FF-9AE2-FFDD3717C336}" presName="theInnerList" presStyleCnt="0"/>
      <dgm:spPr/>
    </dgm:pt>
    <dgm:pt modelId="{4C1DB8BE-D90F-42B3-BF0C-03E3FA816928}" type="pres">
      <dgm:prSet presAssocID="{9A625AC0-D51B-4840-8408-0035389524DC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3AA0BB-2B4F-449D-9A7C-B509FB80DF3A}" type="pres">
      <dgm:prSet presAssocID="{9A625AC0-D51B-4840-8408-0035389524DC}" presName="aSpace2" presStyleCnt="0"/>
      <dgm:spPr/>
    </dgm:pt>
    <dgm:pt modelId="{11D8BEDC-143D-43F8-8458-B7E6C8EFB1F1}" type="pres">
      <dgm:prSet presAssocID="{EF62992C-F838-456E-8CC1-9110F1CBD3DF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EDF70F-167F-4040-826A-31450F20C8AF}" type="pres">
      <dgm:prSet presAssocID="{EF62992C-F838-456E-8CC1-9110F1CBD3DF}" presName="aSpace2" presStyleCnt="0"/>
      <dgm:spPr/>
    </dgm:pt>
    <dgm:pt modelId="{ADC2A33E-0EB0-494E-BBB8-A407F4351B3E}" type="pres">
      <dgm:prSet presAssocID="{D76BD8FC-1EC1-4958-AAF4-07649FC55A70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3800EE-5308-491A-A55E-E75E19BD1076}" type="pres">
      <dgm:prSet presAssocID="{D76BD8FC-1EC1-4958-AAF4-07649FC55A70}" presName="aSpace2" presStyleCnt="0"/>
      <dgm:spPr/>
    </dgm:pt>
    <dgm:pt modelId="{1DC2A7ED-1036-45B6-AD72-FB3ED2418488}" type="pres">
      <dgm:prSet presAssocID="{277143AF-91B9-4BFE-B3DF-A24CC0EABACC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D01FBA-54A4-4E99-8442-EAFCE1F0F359}" type="pres">
      <dgm:prSet presAssocID="{81612815-ED1B-45FF-9AE2-FFDD3717C336}" presName="aSpace" presStyleCnt="0"/>
      <dgm:spPr/>
    </dgm:pt>
    <dgm:pt modelId="{A40B8F72-EE12-4308-86DF-112DDCB3F90E}" type="pres">
      <dgm:prSet presAssocID="{090E61E3-9913-4DA0-BE5C-F59944105E19}" presName="compNode" presStyleCnt="0"/>
      <dgm:spPr/>
    </dgm:pt>
    <dgm:pt modelId="{C1DF7B5F-1C68-4539-B059-079AC892C824}" type="pres">
      <dgm:prSet presAssocID="{090E61E3-9913-4DA0-BE5C-F59944105E19}" presName="aNode" presStyleLbl="bgShp" presStyleIdx="1" presStyleCnt="2"/>
      <dgm:spPr/>
      <dgm:t>
        <a:bodyPr/>
        <a:lstStyle/>
        <a:p>
          <a:endParaRPr lang="zh-CN" altLang="en-US"/>
        </a:p>
      </dgm:t>
    </dgm:pt>
    <dgm:pt modelId="{15E4D849-0D7F-41AA-858C-4BA9C33C13F4}" type="pres">
      <dgm:prSet presAssocID="{090E61E3-9913-4DA0-BE5C-F59944105E19}" presName="textNode" presStyleLbl="bgShp" presStyleIdx="1" presStyleCnt="2"/>
      <dgm:spPr/>
      <dgm:t>
        <a:bodyPr/>
        <a:lstStyle/>
        <a:p>
          <a:endParaRPr lang="zh-CN" altLang="en-US"/>
        </a:p>
      </dgm:t>
    </dgm:pt>
    <dgm:pt modelId="{74EFB4DF-F313-499C-92D2-FFA073587BBD}" type="pres">
      <dgm:prSet presAssocID="{090E61E3-9913-4DA0-BE5C-F59944105E19}" presName="compChildNode" presStyleCnt="0"/>
      <dgm:spPr/>
    </dgm:pt>
    <dgm:pt modelId="{19C26B9A-53BB-4544-A86D-791C4C49DB3A}" type="pres">
      <dgm:prSet presAssocID="{090E61E3-9913-4DA0-BE5C-F59944105E19}" presName="theInnerList" presStyleCnt="0"/>
      <dgm:spPr/>
    </dgm:pt>
    <dgm:pt modelId="{6D52750E-E735-47A0-BF24-AFB4D69865C7}" type="pres">
      <dgm:prSet presAssocID="{A4275E12-AC01-41A0-A974-798ED6277F8F}" presName="childNode" presStyleLbl="node1" presStyleIdx="4" presStyleCnt="5" custScaleY="12229" custLinFactNeighborX="1214" custLinFactNeighborY="-485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27B5B74-C773-4EE9-851E-57CBC5A50EA3}" srcId="{2679B41D-F16D-4528-9746-999308DA88C6}" destId="{81612815-ED1B-45FF-9AE2-FFDD3717C336}" srcOrd="0" destOrd="0" parTransId="{149D2323-CC3E-42D3-90D7-82EEC1604572}" sibTransId="{68761CBB-5B5A-4043-B79A-F461F1C8083B}"/>
    <dgm:cxn modelId="{1D70FF09-A683-4345-B0E0-9FD946A56632}" type="presOf" srcId="{81612815-ED1B-45FF-9AE2-FFDD3717C336}" destId="{129D56C3-7056-4A34-88F1-4ADF2E9953BD}" srcOrd="1" destOrd="0" presId="urn:microsoft.com/office/officeart/2005/8/layout/lProcess2"/>
    <dgm:cxn modelId="{43F38355-1BD2-4596-A4B7-84F667E75DB0}" type="presOf" srcId="{090E61E3-9913-4DA0-BE5C-F59944105E19}" destId="{15E4D849-0D7F-41AA-858C-4BA9C33C13F4}" srcOrd="1" destOrd="0" presId="urn:microsoft.com/office/officeart/2005/8/layout/lProcess2"/>
    <dgm:cxn modelId="{0DA9627E-D914-4520-8BC7-BEE1D58C7ADE}" type="presOf" srcId="{277143AF-91B9-4BFE-B3DF-A24CC0EABACC}" destId="{1DC2A7ED-1036-45B6-AD72-FB3ED2418488}" srcOrd="0" destOrd="0" presId="urn:microsoft.com/office/officeart/2005/8/layout/lProcess2"/>
    <dgm:cxn modelId="{E4B6940E-BA07-4B3E-9CBD-45AB56D1AD8D}" type="presOf" srcId="{81612815-ED1B-45FF-9AE2-FFDD3717C336}" destId="{47F03B85-47DD-40DD-B37C-FAC2C5D8B6C7}" srcOrd="0" destOrd="0" presId="urn:microsoft.com/office/officeart/2005/8/layout/lProcess2"/>
    <dgm:cxn modelId="{27BC258E-1545-4F98-BE20-4783457B0110}" srcId="{81612815-ED1B-45FF-9AE2-FFDD3717C336}" destId="{D76BD8FC-1EC1-4958-AAF4-07649FC55A70}" srcOrd="2" destOrd="0" parTransId="{F9DF0562-6171-400E-94FF-74757F2BC317}" sibTransId="{58BAE340-ABD6-4CC1-93B2-3E4457B24460}"/>
    <dgm:cxn modelId="{3D6B1B4C-2CCD-4BA3-9329-C2DE1241B5B6}" type="presOf" srcId="{D76BD8FC-1EC1-4958-AAF4-07649FC55A70}" destId="{ADC2A33E-0EB0-494E-BBB8-A407F4351B3E}" srcOrd="0" destOrd="0" presId="urn:microsoft.com/office/officeart/2005/8/layout/lProcess2"/>
    <dgm:cxn modelId="{8F6AD308-A1A4-4F51-9876-88E16453A629}" type="presOf" srcId="{9A625AC0-D51B-4840-8408-0035389524DC}" destId="{4C1DB8BE-D90F-42B3-BF0C-03E3FA816928}" srcOrd="0" destOrd="0" presId="urn:microsoft.com/office/officeart/2005/8/layout/lProcess2"/>
    <dgm:cxn modelId="{69C20A30-08DF-43C7-878F-FE20EDB369AD}" srcId="{2679B41D-F16D-4528-9746-999308DA88C6}" destId="{090E61E3-9913-4DA0-BE5C-F59944105E19}" srcOrd="1" destOrd="0" parTransId="{76EF7EE1-3278-4D7F-AA44-7FF444DAE8B3}" sibTransId="{94349383-7515-4DBD-9ABD-BBE0C54C243E}"/>
    <dgm:cxn modelId="{F22FFE81-50E4-4341-8908-247C5C31965D}" srcId="{81612815-ED1B-45FF-9AE2-FFDD3717C336}" destId="{EF62992C-F838-456E-8CC1-9110F1CBD3DF}" srcOrd="1" destOrd="0" parTransId="{CE2159A9-6428-4896-AF67-D4A8C5BE7D83}" sibTransId="{482E75D9-47F5-4A2D-8FF1-67F359413358}"/>
    <dgm:cxn modelId="{0F2D83E9-EFDF-4878-99CC-856D120F901D}" type="presOf" srcId="{2679B41D-F16D-4528-9746-999308DA88C6}" destId="{F4F44D9B-D3BE-4113-B735-5881AF362FA0}" srcOrd="0" destOrd="0" presId="urn:microsoft.com/office/officeart/2005/8/layout/lProcess2"/>
    <dgm:cxn modelId="{C9D24719-4660-4886-A5CF-6FFD984971EB}" type="presOf" srcId="{EF62992C-F838-456E-8CC1-9110F1CBD3DF}" destId="{11D8BEDC-143D-43F8-8458-B7E6C8EFB1F1}" srcOrd="0" destOrd="0" presId="urn:microsoft.com/office/officeart/2005/8/layout/lProcess2"/>
    <dgm:cxn modelId="{0B68968E-4430-496D-B59B-530BC25A07D4}" srcId="{090E61E3-9913-4DA0-BE5C-F59944105E19}" destId="{A4275E12-AC01-41A0-A974-798ED6277F8F}" srcOrd="0" destOrd="0" parTransId="{C756FC87-64DB-4C56-8C12-522F1A826F3B}" sibTransId="{3EB3D05A-70D6-457B-B638-BA09AE6304C9}"/>
    <dgm:cxn modelId="{CB982287-AF4D-4D66-9335-362A6A5BA0A5}" type="presOf" srcId="{090E61E3-9913-4DA0-BE5C-F59944105E19}" destId="{C1DF7B5F-1C68-4539-B059-079AC892C824}" srcOrd="0" destOrd="0" presId="urn:microsoft.com/office/officeart/2005/8/layout/lProcess2"/>
    <dgm:cxn modelId="{354DBC3C-F189-44FD-BE73-FB9CBFFAA094}" srcId="{81612815-ED1B-45FF-9AE2-FFDD3717C336}" destId="{277143AF-91B9-4BFE-B3DF-A24CC0EABACC}" srcOrd="3" destOrd="0" parTransId="{2F3997BD-14C4-431C-9D46-1E95C9C788B3}" sibTransId="{E8D501F6-C391-4A22-9BFA-8689328423EA}"/>
    <dgm:cxn modelId="{69957C51-E76F-4A62-ABB2-2C1693807FFC}" type="presOf" srcId="{A4275E12-AC01-41A0-A974-798ED6277F8F}" destId="{6D52750E-E735-47A0-BF24-AFB4D69865C7}" srcOrd="0" destOrd="0" presId="urn:microsoft.com/office/officeart/2005/8/layout/lProcess2"/>
    <dgm:cxn modelId="{7C23D999-95C1-42E7-BC6C-561215B2972A}" srcId="{81612815-ED1B-45FF-9AE2-FFDD3717C336}" destId="{9A625AC0-D51B-4840-8408-0035389524DC}" srcOrd="0" destOrd="0" parTransId="{0090ED08-A4ED-4927-95D1-D33DDBDE6813}" sibTransId="{BCFB3924-A04B-4619-B678-0F766057ED27}"/>
    <dgm:cxn modelId="{5CBABDD0-4875-4CC6-A0A0-A164342095F1}" type="presParOf" srcId="{F4F44D9B-D3BE-4113-B735-5881AF362FA0}" destId="{336852FC-D333-4312-95D0-730029A907F7}" srcOrd="0" destOrd="0" presId="urn:microsoft.com/office/officeart/2005/8/layout/lProcess2"/>
    <dgm:cxn modelId="{E45FAFA6-3C4F-4FA5-ABD5-18F2BCFA168E}" type="presParOf" srcId="{336852FC-D333-4312-95D0-730029A907F7}" destId="{47F03B85-47DD-40DD-B37C-FAC2C5D8B6C7}" srcOrd="0" destOrd="0" presId="urn:microsoft.com/office/officeart/2005/8/layout/lProcess2"/>
    <dgm:cxn modelId="{731E8B16-14FA-4454-BC72-030D06108717}" type="presParOf" srcId="{336852FC-D333-4312-95D0-730029A907F7}" destId="{129D56C3-7056-4A34-88F1-4ADF2E9953BD}" srcOrd="1" destOrd="0" presId="urn:microsoft.com/office/officeart/2005/8/layout/lProcess2"/>
    <dgm:cxn modelId="{D4923629-9B42-441F-915E-B9461BBE9D28}" type="presParOf" srcId="{336852FC-D333-4312-95D0-730029A907F7}" destId="{77E6204E-5E28-4277-92F9-69765AC73745}" srcOrd="2" destOrd="0" presId="urn:microsoft.com/office/officeart/2005/8/layout/lProcess2"/>
    <dgm:cxn modelId="{69BFC544-93B9-48A2-8A6B-F2F21BF113B0}" type="presParOf" srcId="{77E6204E-5E28-4277-92F9-69765AC73745}" destId="{881199AC-09ED-4273-8E56-51C90EF8CC63}" srcOrd="0" destOrd="0" presId="urn:microsoft.com/office/officeart/2005/8/layout/lProcess2"/>
    <dgm:cxn modelId="{71C7B826-2109-4367-AC72-DCAC4043C7E4}" type="presParOf" srcId="{881199AC-09ED-4273-8E56-51C90EF8CC63}" destId="{4C1DB8BE-D90F-42B3-BF0C-03E3FA816928}" srcOrd="0" destOrd="0" presId="urn:microsoft.com/office/officeart/2005/8/layout/lProcess2"/>
    <dgm:cxn modelId="{B008FB74-38D3-453D-B15A-D0534D5959CC}" type="presParOf" srcId="{881199AC-09ED-4273-8E56-51C90EF8CC63}" destId="{483AA0BB-2B4F-449D-9A7C-B509FB80DF3A}" srcOrd="1" destOrd="0" presId="urn:microsoft.com/office/officeart/2005/8/layout/lProcess2"/>
    <dgm:cxn modelId="{0D1A0056-2066-4992-B442-6C03FBE6001D}" type="presParOf" srcId="{881199AC-09ED-4273-8E56-51C90EF8CC63}" destId="{11D8BEDC-143D-43F8-8458-B7E6C8EFB1F1}" srcOrd="2" destOrd="0" presId="urn:microsoft.com/office/officeart/2005/8/layout/lProcess2"/>
    <dgm:cxn modelId="{AA3C0995-6778-4E4E-A951-BFEF4A2FBF48}" type="presParOf" srcId="{881199AC-09ED-4273-8E56-51C90EF8CC63}" destId="{5FEDF70F-167F-4040-826A-31450F20C8AF}" srcOrd="3" destOrd="0" presId="urn:microsoft.com/office/officeart/2005/8/layout/lProcess2"/>
    <dgm:cxn modelId="{3B58CC97-A9E2-464E-B708-D9871CA466D7}" type="presParOf" srcId="{881199AC-09ED-4273-8E56-51C90EF8CC63}" destId="{ADC2A33E-0EB0-494E-BBB8-A407F4351B3E}" srcOrd="4" destOrd="0" presId="urn:microsoft.com/office/officeart/2005/8/layout/lProcess2"/>
    <dgm:cxn modelId="{DE478D0A-616B-443E-AA6E-0B1D84D674AA}" type="presParOf" srcId="{881199AC-09ED-4273-8E56-51C90EF8CC63}" destId="{7D3800EE-5308-491A-A55E-E75E19BD1076}" srcOrd="5" destOrd="0" presId="urn:microsoft.com/office/officeart/2005/8/layout/lProcess2"/>
    <dgm:cxn modelId="{7C58C0F2-CDBC-44F1-9C1D-6231F5D1A5EA}" type="presParOf" srcId="{881199AC-09ED-4273-8E56-51C90EF8CC63}" destId="{1DC2A7ED-1036-45B6-AD72-FB3ED2418488}" srcOrd="6" destOrd="0" presId="urn:microsoft.com/office/officeart/2005/8/layout/lProcess2"/>
    <dgm:cxn modelId="{3C187DAF-A44C-4364-9670-8B4122964122}" type="presParOf" srcId="{F4F44D9B-D3BE-4113-B735-5881AF362FA0}" destId="{BDD01FBA-54A4-4E99-8442-EAFCE1F0F359}" srcOrd="1" destOrd="0" presId="urn:microsoft.com/office/officeart/2005/8/layout/lProcess2"/>
    <dgm:cxn modelId="{F58064BE-A386-4FE0-81A8-46555314E911}" type="presParOf" srcId="{F4F44D9B-D3BE-4113-B735-5881AF362FA0}" destId="{A40B8F72-EE12-4308-86DF-112DDCB3F90E}" srcOrd="2" destOrd="0" presId="urn:microsoft.com/office/officeart/2005/8/layout/lProcess2"/>
    <dgm:cxn modelId="{C4F01F8B-E7F1-468A-8C4B-5E64D45B60D5}" type="presParOf" srcId="{A40B8F72-EE12-4308-86DF-112DDCB3F90E}" destId="{C1DF7B5F-1C68-4539-B059-079AC892C824}" srcOrd="0" destOrd="0" presId="urn:microsoft.com/office/officeart/2005/8/layout/lProcess2"/>
    <dgm:cxn modelId="{DB3EC244-1FB2-47D1-9AAC-5191318F41B2}" type="presParOf" srcId="{A40B8F72-EE12-4308-86DF-112DDCB3F90E}" destId="{15E4D849-0D7F-41AA-858C-4BA9C33C13F4}" srcOrd="1" destOrd="0" presId="urn:microsoft.com/office/officeart/2005/8/layout/lProcess2"/>
    <dgm:cxn modelId="{E808FFD9-8FB3-463A-A41E-3F475DD7D430}" type="presParOf" srcId="{A40B8F72-EE12-4308-86DF-112DDCB3F90E}" destId="{74EFB4DF-F313-499C-92D2-FFA073587BBD}" srcOrd="2" destOrd="0" presId="urn:microsoft.com/office/officeart/2005/8/layout/lProcess2"/>
    <dgm:cxn modelId="{CEBD2094-65E4-494D-B716-95F936BA07B7}" type="presParOf" srcId="{74EFB4DF-F313-499C-92D2-FFA073587BBD}" destId="{19C26B9A-53BB-4544-A86D-791C4C49DB3A}" srcOrd="0" destOrd="0" presId="urn:microsoft.com/office/officeart/2005/8/layout/lProcess2"/>
    <dgm:cxn modelId="{C31DF52A-E755-470D-A1FD-C451CB4174D7}" type="presParOf" srcId="{19C26B9A-53BB-4544-A86D-791C4C49DB3A}" destId="{6D52750E-E735-47A0-BF24-AFB4D69865C7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76CB69-11A9-4E2A-A461-BAD1D9EE5FEF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CEE40C5-84B5-4B9C-935C-EA30CDD475E6}">
      <dgm:prSet phldrT="[文本]"/>
      <dgm:spPr/>
      <dgm:t>
        <a:bodyPr/>
        <a:lstStyle/>
        <a:p>
          <a:r>
            <a:rPr lang="zh-CN" altLang="en-US" dirty="0" smtClean="0"/>
            <a:t>全量包</a:t>
          </a:r>
          <a:endParaRPr lang="zh-CN" altLang="en-US" dirty="0"/>
        </a:p>
      </dgm:t>
    </dgm:pt>
    <dgm:pt modelId="{AA66BB9C-83E1-4CA0-BA53-61642C87D54E}" type="parTrans" cxnId="{8D22CCF2-7CD9-47AA-9C68-578454C6C89A}">
      <dgm:prSet/>
      <dgm:spPr/>
      <dgm:t>
        <a:bodyPr/>
        <a:lstStyle/>
        <a:p>
          <a:endParaRPr lang="zh-CN" altLang="en-US"/>
        </a:p>
      </dgm:t>
    </dgm:pt>
    <dgm:pt modelId="{FA6ECF7A-72AE-44D5-ABA8-079986914CD0}" type="sibTrans" cxnId="{8D22CCF2-7CD9-47AA-9C68-578454C6C89A}">
      <dgm:prSet/>
      <dgm:spPr/>
      <dgm:t>
        <a:bodyPr/>
        <a:lstStyle/>
        <a:p>
          <a:endParaRPr lang="zh-CN" altLang="en-US"/>
        </a:p>
      </dgm:t>
    </dgm:pt>
    <dgm:pt modelId="{E821D265-1A78-488D-8E37-E0A00CEB3E69}">
      <dgm:prSet phldrT="[文本]"/>
      <dgm:spPr/>
      <dgm:t>
        <a:bodyPr/>
        <a:lstStyle/>
        <a:p>
          <a:r>
            <a:rPr lang="zh-CN" altLang="en-US" dirty="0" smtClean="0"/>
            <a:t>提交到</a:t>
          </a:r>
          <a:r>
            <a:rPr lang="en-US" altLang="en-US" dirty="0" smtClean="0"/>
            <a:t>$/WAP/H5/</a:t>
          </a:r>
          <a:br>
            <a:rPr lang="en-US" altLang="en-US" dirty="0" smtClean="0"/>
          </a:br>
          <a:r>
            <a:rPr lang="en-US" altLang="en-US" smtClean="0"/>
            <a:t>AppRelease</a:t>
          </a:r>
          <a:endParaRPr lang="zh-CN" altLang="en-US" dirty="0"/>
        </a:p>
      </dgm:t>
    </dgm:pt>
    <dgm:pt modelId="{8426EA09-F2F7-4C88-94AF-EC6F6C330588}" type="parTrans" cxnId="{ACCF2046-46BC-469A-82AF-9913297CDE22}">
      <dgm:prSet/>
      <dgm:spPr/>
      <dgm:t>
        <a:bodyPr/>
        <a:lstStyle/>
        <a:p>
          <a:endParaRPr lang="zh-CN" altLang="en-US"/>
        </a:p>
      </dgm:t>
    </dgm:pt>
    <dgm:pt modelId="{77DB953A-BCE8-42A2-A3A7-37637720F0E5}" type="sibTrans" cxnId="{ACCF2046-46BC-469A-82AF-9913297CDE22}">
      <dgm:prSet/>
      <dgm:spPr/>
      <dgm:t>
        <a:bodyPr/>
        <a:lstStyle/>
        <a:p>
          <a:endParaRPr lang="zh-CN" altLang="en-US"/>
        </a:p>
      </dgm:t>
    </dgm:pt>
    <dgm:pt modelId="{346081D9-03A1-4FAB-95CD-36A925724F5B}">
      <dgm:prSet phldrT="[文本]"/>
      <dgm:spPr/>
      <dgm:t>
        <a:bodyPr/>
        <a:lstStyle/>
        <a:p>
          <a:r>
            <a:rPr lang="en-US" altLang="zh-CN" dirty="0" smtClean="0"/>
            <a:t>H5</a:t>
          </a:r>
          <a:r>
            <a:rPr lang="zh-CN" altLang="en-US" dirty="0" smtClean="0"/>
            <a:t>打好全量包提交给客户端</a:t>
          </a:r>
          <a:endParaRPr lang="zh-CN" altLang="en-US" dirty="0"/>
        </a:p>
      </dgm:t>
    </dgm:pt>
    <dgm:pt modelId="{136B0949-9F70-4A2F-8755-618E2BEEC8A2}" type="parTrans" cxnId="{2F536BD8-E852-47E7-8690-47E3D8B9DE63}">
      <dgm:prSet/>
      <dgm:spPr/>
      <dgm:t>
        <a:bodyPr/>
        <a:lstStyle/>
        <a:p>
          <a:endParaRPr lang="zh-CN" altLang="en-US"/>
        </a:p>
      </dgm:t>
    </dgm:pt>
    <dgm:pt modelId="{CD8A6E17-86D5-4C78-BB37-63F2BA5F8F98}" type="sibTrans" cxnId="{2F536BD8-E852-47E7-8690-47E3D8B9DE63}">
      <dgm:prSet/>
      <dgm:spPr/>
      <dgm:t>
        <a:bodyPr/>
        <a:lstStyle/>
        <a:p>
          <a:endParaRPr lang="zh-CN" altLang="en-US"/>
        </a:p>
      </dgm:t>
    </dgm:pt>
    <dgm:pt modelId="{F4AFDF71-57E0-4BD8-8C5F-8D896941FF5C}">
      <dgm:prSet phldrT="[文本]"/>
      <dgm:spPr/>
      <dgm:t>
        <a:bodyPr/>
        <a:lstStyle/>
        <a:p>
          <a:r>
            <a:rPr lang="zh-CN" altLang="en-US" dirty="0" smtClean="0"/>
            <a:t>增量包</a:t>
          </a:r>
          <a:endParaRPr lang="zh-CN" altLang="en-US" dirty="0"/>
        </a:p>
      </dgm:t>
    </dgm:pt>
    <dgm:pt modelId="{85F2AA6A-BAD6-4976-9D48-D23EF144EFB3}" type="parTrans" cxnId="{9534B6E1-7138-4BAD-BB52-035C858892C0}">
      <dgm:prSet/>
      <dgm:spPr/>
      <dgm:t>
        <a:bodyPr/>
        <a:lstStyle/>
        <a:p>
          <a:endParaRPr lang="zh-CN" altLang="en-US"/>
        </a:p>
      </dgm:t>
    </dgm:pt>
    <dgm:pt modelId="{CD8758F5-1312-433E-977C-3A457F4F6433}" type="sibTrans" cxnId="{9534B6E1-7138-4BAD-BB52-035C858892C0}">
      <dgm:prSet/>
      <dgm:spPr/>
      <dgm:t>
        <a:bodyPr/>
        <a:lstStyle/>
        <a:p>
          <a:endParaRPr lang="zh-CN" altLang="en-US"/>
        </a:p>
      </dgm:t>
    </dgm:pt>
    <dgm:pt modelId="{D29A6A7E-7C7B-41AB-87E6-00A65F3B31D6}">
      <dgm:prSet phldrT="[文本]"/>
      <dgm:spPr/>
      <dgm:t>
        <a:bodyPr/>
        <a:lstStyle/>
        <a:p>
          <a:r>
            <a:rPr lang="zh-CN" altLang="en-US" dirty="0" smtClean="0"/>
            <a:t>上传</a:t>
          </a:r>
          <a:r>
            <a:rPr lang="en-US" altLang="zh-CN" dirty="0" smtClean="0"/>
            <a:t>zip</a:t>
          </a:r>
          <a:r>
            <a:rPr lang="zh-CN" altLang="en-US" dirty="0" smtClean="0"/>
            <a:t>包</a:t>
          </a:r>
          <a:endParaRPr lang="zh-CN" altLang="en-US" dirty="0"/>
        </a:p>
      </dgm:t>
    </dgm:pt>
    <dgm:pt modelId="{A39B3FAC-9689-4BDF-8131-1D90CA2E7394}" type="sibTrans" cxnId="{749F83F8-88A3-4474-8570-9C89B84685B2}">
      <dgm:prSet/>
      <dgm:spPr/>
      <dgm:t>
        <a:bodyPr/>
        <a:lstStyle/>
        <a:p>
          <a:endParaRPr lang="zh-CN" altLang="en-US"/>
        </a:p>
      </dgm:t>
    </dgm:pt>
    <dgm:pt modelId="{4141D89B-FC8B-4590-883F-58645EE8CBA8}" type="parTrans" cxnId="{749F83F8-88A3-4474-8570-9C89B84685B2}">
      <dgm:prSet/>
      <dgm:spPr/>
      <dgm:t>
        <a:bodyPr/>
        <a:lstStyle/>
        <a:p>
          <a:endParaRPr lang="zh-CN" altLang="en-US"/>
        </a:p>
      </dgm:t>
    </dgm:pt>
    <dgm:pt modelId="{CF59601D-4987-4529-A6EF-42000A264893}">
      <dgm:prSet phldrT="[文本]"/>
      <dgm:spPr/>
      <dgm:t>
        <a:bodyPr/>
        <a:lstStyle/>
        <a:p>
          <a:r>
            <a:rPr lang="zh-CN" altLang="en-US" dirty="0" smtClean="0"/>
            <a:t>编写</a:t>
          </a:r>
          <a:r>
            <a:rPr lang="en-US" altLang="zh-CN" dirty="0" smtClean="0"/>
            <a:t>SQL</a:t>
          </a:r>
          <a:r>
            <a:rPr lang="zh-CN" altLang="en-US" dirty="0" smtClean="0"/>
            <a:t>脚本</a:t>
          </a:r>
          <a:endParaRPr lang="zh-CN" altLang="en-US" dirty="0"/>
        </a:p>
      </dgm:t>
    </dgm:pt>
    <dgm:pt modelId="{3D48B39E-F9CF-4ADD-8E6C-F1F9E31563EA}" type="parTrans" cxnId="{65234EA8-ACA6-46EB-A7DE-C46B9F9EBEDA}">
      <dgm:prSet/>
      <dgm:spPr/>
      <dgm:t>
        <a:bodyPr/>
        <a:lstStyle/>
        <a:p>
          <a:endParaRPr lang="zh-CN" altLang="en-US"/>
        </a:p>
      </dgm:t>
    </dgm:pt>
    <dgm:pt modelId="{6BDF65E9-0D64-4532-896D-B3F198953919}" type="sibTrans" cxnId="{65234EA8-ACA6-46EB-A7DE-C46B9F9EBEDA}">
      <dgm:prSet/>
      <dgm:spPr/>
      <dgm:t>
        <a:bodyPr/>
        <a:lstStyle/>
        <a:p>
          <a:endParaRPr lang="zh-CN" altLang="en-US"/>
        </a:p>
      </dgm:t>
    </dgm:pt>
    <dgm:pt modelId="{C211ED68-84FF-4955-B0B9-203B8F022052}">
      <dgm:prSet phldrT="[文本]"/>
      <dgm:spPr/>
      <dgm:t>
        <a:bodyPr/>
        <a:lstStyle/>
        <a:p>
          <a:r>
            <a:rPr lang="zh-CN" altLang="en-US" dirty="0" smtClean="0"/>
            <a:t>执行</a:t>
          </a:r>
          <a:r>
            <a:rPr lang="en-US" altLang="zh-CN" dirty="0" smtClean="0"/>
            <a:t>SQL</a:t>
          </a:r>
          <a:r>
            <a:rPr lang="zh-CN" altLang="en-US" dirty="0" smtClean="0"/>
            <a:t>脚本</a:t>
          </a:r>
          <a:endParaRPr lang="zh-CN" altLang="en-US" dirty="0"/>
        </a:p>
      </dgm:t>
    </dgm:pt>
    <dgm:pt modelId="{DC36E968-892A-4573-9505-278D8C0F32DD}" type="parTrans" cxnId="{919CCA05-BE5E-4597-A3B1-14F2D8186CB3}">
      <dgm:prSet/>
      <dgm:spPr/>
      <dgm:t>
        <a:bodyPr/>
        <a:lstStyle/>
        <a:p>
          <a:endParaRPr lang="zh-CN" altLang="en-US"/>
        </a:p>
      </dgm:t>
    </dgm:pt>
    <dgm:pt modelId="{A1D49015-CFA5-4BBF-86CD-7CC539158F8C}" type="sibTrans" cxnId="{919CCA05-BE5E-4597-A3B1-14F2D8186CB3}">
      <dgm:prSet/>
      <dgm:spPr/>
      <dgm:t>
        <a:bodyPr/>
        <a:lstStyle/>
        <a:p>
          <a:endParaRPr lang="zh-CN" altLang="en-US"/>
        </a:p>
      </dgm:t>
    </dgm:pt>
    <dgm:pt modelId="{1D717C8D-7F1D-4C15-B1B3-8224BA94EE30}" type="pres">
      <dgm:prSet presAssocID="{6476CB69-11A9-4E2A-A461-BAD1D9EE5FE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854E18-5BED-43CC-A9CF-988CD07575D9}" type="pres">
      <dgm:prSet presAssocID="{1CEE40C5-84B5-4B9C-935C-EA30CDD475E6}" presName="compNode" presStyleCnt="0"/>
      <dgm:spPr/>
    </dgm:pt>
    <dgm:pt modelId="{26A84932-7200-487D-9A50-C92EE95009C8}" type="pres">
      <dgm:prSet presAssocID="{1CEE40C5-84B5-4B9C-935C-EA30CDD475E6}" presName="aNode" presStyleLbl="bgShp" presStyleIdx="0" presStyleCnt="2" custLinFactNeighborX="-104" custLinFactNeighborY="-728"/>
      <dgm:spPr/>
      <dgm:t>
        <a:bodyPr/>
        <a:lstStyle/>
        <a:p>
          <a:endParaRPr lang="zh-CN" altLang="en-US"/>
        </a:p>
      </dgm:t>
    </dgm:pt>
    <dgm:pt modelId="{50CAA8E6-135F-4E4F-845A-2BD0C831D641}" type="pres">
      <dgm:prSet presAssocID="{1CEE40C5-84B5-4B9C-935C-EA30CDD475E6}" presName="textNode" presStyleLbl="bgShp" presStyleIdx="0" presStyleCnt="2"/>
      <dgm:spPr/>
      <dgm:t>
        <a:bodyPr/>
        <a:lstStyle/>
        <a:p>
          <a:endParaRPr lang="zh-CN" altLang="en-US"/>
        </a:p>
      </dgm:t>
    </dgm:pt>
    <dgm:pt modelId="{414852C3-D5A4-46A9-9669-233E3F844E18}" type="pres">
      <dgm:prSet presAssocID="{1CEE40C5-84B5-4B9C-935C-EA30CDD475E6}" presName="compChildNode" presStyleCnt="0"/>
      <dgm:spPr/>
    </dgm:pt>
    <dgm:pt modelId="{ED11F6D4-1396-4FC7-AE45-52ED235562B4}" type="pres">
      <dgm:prSet presAssocID="{1CEE40C5-84B5-4B9C-935C-EA30CDD475E6}" presName="theInnerList" presStyleCnt="0"/>
      <dgm:spPr/>
    </dgm:pt>
    <dgm:pt modelId="{E549FD5C-3F8D-4655-92B5-E5ACD5A943CD}" type="pres">
      <dgm:prSet presAssocID="{E821D265-1A78-488D-8E37-E0A00CEB3E69}" presName="childNode" presStyleLbl="node1" presStyleIdx="0" presStyleCnt="5" custScaleY="616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C397A0-D0FA-4B1B-835D-15A77932E780}" type="pres">
      <dgm:prSet presAssocID="{E821D265-1A78-488D-8E37-E0A00CEB3E69}" presName="aSpace2" presStyleCnt="0"/>
      <dgm:spPr/>
    </dgm:pt>
    <dgm:pt modelId="{A6356B55-A52C-44BA-B36C-FCC888687CF7}" type="pres">
      <dgm:prSet presAssocID="{346081D9-03A1-4FAB-95CD-36A925724F5B}" presName="childNode" presStyleLbl="node1" presStyleIdx="1" presStyleCnt="5" custScaleY="718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3A92CD-699C-4953-902D-75F7747203D1}" type="pres">
      <dgm:prSet presAssocID="{1CEE40C5-84B5-4B9C-935C-EA30CDD475E6}" presName="aSpace" presStyleCnt="0"/>
      <dgm:spPr/>
    </dgm:pt>
    <dgm:pt modelId="{319E550C-F428-4B44-9D9B-BEFC4A454AB5}" type="pres">
      <dgm:prSet presAssocID="{F4AFDF71-57E0-4BD8-8C5F-8D896941FF5C}" presName="compNode" presStyleCnt="0"/>
      <dgm:spPr/>
    </dgm:pt>
    <dgm:pt modelId="{C2E37BD6-61A2-43E1-AF15-295177D85894}" type="pres">
      <dgm:prSet presAssocID="{F4AFDF71-57E0-4BD8-8C5F-8D896941FF5C}" presName="aNode" presStyleLbl="bgShp" presStyleIdx="1" presStyleCnt="2" custLinFactNeighborX="-1335" custLinFactNeighborY="-6410"/>
      <dgm:spPr/>
      <dgm:t>
        <a:bodyPr/>
        <a:lstStyle/>
        <a:p>
          <a:endParaRPr lang="zh-CN" altLang="en-US"/>
        </a:p>
      </dgm:t>
    </dgm:pt>
    <dgm:pt modelId="{3D6266E2-D9C4-4F6B-A318-E53A7262A15C}" type="pres">
      <dgm:prSet presAssocID="{F4AFDF71-57E0-4BD8-8C5F-8D896941FF5C}" presName="textNode" presStyleLbl="bgShp" presStyleIdx="1" presStyleCnt="2"/>
      <dgm:spPr/>
      <dgm:t>
        <a:bodyPr/>
        <a:lstStyle/>
        <a:p>
          <a:endParaRPr lang="zh-CN" altLang="en-US"/>
        </a:p>
      </dgm:t>
    </dgm:pt>
    <dgm:pt modelId="{3D42D188-47A9-4834-9AAD-99BBF2DBF793}" type="pres">
      <dgm:prSet presAssocID="{F4AFDF71-57E0-4BD8-8C5F-8D896941FF5C}" presName="compChildNode" presStyleCnt="0"/>
      <dgm:spPr/>
    </dgm:pt>
    <dgm:pt modelId="{E8A353D9-DAED-44CD-803F-0DC16B3C8EA2}" type="pres">
      <dgm:prSet presAssocID="{F4AFDF71-57E0-4BD8-8C5F-8D896941FF5C}" presName="theInnerList" presStyleCnt="0"/>
      <dgm:spPr/>
    </dgm:pt>
    <dgm:pt modelId="{778D2D17-8CF9-4013-90CE-D085C34793C0}" type="pres">
      <dgm:prSet presAssocID="{D29A6A7E-7C7B-41AB-87E6-00A65F3B31D6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D06699-73D7-4F4C-9426-C942CC653BB3}" type="pres">
      <dgm:prSet presAssocID="{D29A6A7E-7C7B-41AB-87E6-00A65F3B31D6}" presName="aSpace2" presStyleCnt="0"/>
      <dgm:spPr/>
    </dgm:pt>
    <dgm:pt modelId="{3F7241FB-FE0D-421A-902E-3B9EC0B39D59}" type="pres">
      <dgm:prSet presAssocID="{CF59601D-4987-4529-A6EF-42000A264893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4CB28A-EF83-4DDC-BF40-9F7AAB3433EF}" type="pres">
      <dgm:prSet presAssocID="{CF59601D-4987-4529-A6EF-42000A264893}" presName="aSpace2" presStyleCnt="0"/>
      <dgm:spPr/>
    </dgm:pt>
    <dgm:pt modelId="{6E554CFB-8D8A-44BA-98F1-67355B592BA4}" type="pres">
      <dgm:prSet presAssocID="{C211ED68-84FF-4955-B0B9-203B8F022052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F536BD8-E852-47E7-8690-47E3D8B9DE63}" srcId="{1CEE40C5-84B5-4B9C-935C-EA30CDD475E6}" destId="{346081D9-03A1-4FAB-95CD-36A925724F5B}" srcOrd="1" destOrd="0" parTransId="{136B0949-9F70-4A2F-8755-618E2BEEC8A2}" sibTransId="{CD8A6E17-86D5-4C78-BB37-63F2BA5F8F98}"/>
    <dgm:cxn modelId="{8D22CCF2-7CD9-47AA-9C68-578454C6C89A}" srcId="{6476CB69-11A9-4E2A-A461-BAD1D9EE5FEF}" destId="{1CEE40C5-84B5-4B9C-935C-EA30CDD475E6}" srcOrd="0" destOrd="0" parTransId="{AA66BB9C-83E1-4CA0-BA53-61642C87D54E}" sibTransId="{FA6ECF7A-72AE-44D5-ABA8-079986914CD0}"/>
    <dgm:cxn modelId="{584BBD8D-17C5-48E7-9C7E-8D415D87E0DD}" type="presOf" srcId="{E821D265-1A78-488D-8E37-E0A00CEB3E69}" destId="{E549FD5C-3F8D-4655-92B5-E5ACD5A943CD}" srcOrd="0" destOrd="0" presId="urn:microsoft.com/office/officeart/2005/8/layout/lProcess2"/>
    <dgm:cxn modelId="{2C3D57A0-7573-4A18-B809-48558F20BAB9}" type="presOf" srcId="{1CEE40C5-84B5-4B9C-935C-EA30CDD475E6}" destId="{50CAA8E6-135F-4E4F-845A-2BD0C831D641}" srcOrd="1" destOrd="0" presId="urn:microsoft.com/office/officeart/2005/8/layout/lProcess2"/>
    <dgm:cxn modelId="{47F2294D-CD9E-4425-B11A-1F23EDBF0D2E}" type="presOf" srcId="{C211ED68-84FF-4955-B0B9-203B8F022052}" destId="{6E554CFB-8D8A-44BA-98F1-67355B592BA4}" srcOrd="0" destOrd="0" presId="urn:microsoft.com/office/officeart/2005/8/layout/lProcess2"/>
    <dgm:cxn modelId="{919CCA05-BE5E-4597-A3B1-14F2D8186CB3}" srcId="{F4AFDF71-57E0-4BD8-8C5F-8D896941FF5C}" destId="{C211ED68-84FF-4955-B0B9-203B8F022052}" srcOrd="2" destOrd="0" parTransId="{DC36E968-892A-4573-9505-278D8C0F32DD}" sibTransId="{A1D49015-CFA5-4BBF-86CD-7CC539158F8C}"/>
    <dgm:cxn modelId="{F7F13796-3876-4FD9-A01E-BD5457904CAF}" type="presOf" srcId="{F4AFDF71-57E0-4BD8-8C5F-8D896941FF5C}" destId="{C2E37BD6-61A2-43E1-AF15-295177D85894}" srcOrd="0" destOrd="0" presId="urn:microsoft.com/office/officeart/2005/8/layout/lProcess2"/>
    <dgm:cxn modelId="{ACCF2046-46BC-469A-82AF-9913297CDE22}" srcId="{1CEE40C5-84B5-4B9C-935C-EA30CDD475E6}" destId="{E821D265-1A78-488D-8E37-E0A00CEB3E69}" srcOrd="0" destOrd="0" parTransId="{8426EA09-F2F7-4C88-94AF-EC6F6C330588}" sibTransId="{77DB953A-BCE8-42A2-A3A7-37637720F0E5}"/>
    <dgm:cxn modelId="{CFA091A7-D78E-4879-AD58-036B8AD4FF12}" type="presOf" srcId="{F4AFDF71-57E0-4BD8-8C5F-8D896941FF5C}" destId="{3D6266E2-D9C4-4F6B-A318-E53A7262A15C}" srcOrd="1" destOrd="0" presId="urn:microsoft.com/office/officeart/2005/8/layout/lProcess2"/>
    <dgm:cxn modelId="{4A84A472-575F-49E6-AB77-E3A216E308D1}" type="presOf" srcId="{346081D9-03A1-4FAB-95CD-36A925724F5B}" destId="{A6356B55-A52C-44BA-B36C-FCC888687CF7}" srcOrd="0" destOrd="0" presId="urn:microsoft.com/office/officeart/2005/8/layout/lProcess2"/>
    <dgm:cxn modelId="{65234EA8-ACA6-46EB-A7DE-C46B9F9EBEDA}" srcId="{F4AFDF71-57E0-4BD8-8C5F-8D896941FF5C}" destId="{CF59601D-4987-4529-A6EF-42000A264893}" srcOrd="1" destOrd="0" parTransId="{3D48B39E-F9CF-4ADD-8E6C-F1F9E31563EA}" sibTransId="{6BDF65E9-0D64-4532-896D-B3F198953919}"/>
    <dgm:cxn modelId="{BD2AFB48-64AE-4570-BE27-7603A3B278A9}" type="presOf" srcId="{CF59601D-4987-4529-A6EF-42000A264893}" destId="{3F7241FB-FE0D-421A-902E-3B9EC0B39D59}" srcOrd="0" destOrd="0" presId="urn:microsoft.com/office/officeart/2005/8/layout/lProcess2"/>
    <dgm:cxn modelId="{87B1BDE1-C16F-4B09-9AD4-93EAA006045B}" type="presOf" srcId="{D29A6A7E-7C7B-41AB-87E6-00A65F3B31D6}" destId="{778D2D17-8CF9-4013-90CE-D085C34793C0}" srcOrd="0" destOrd="0" presId="urn:microsoft.com/office/officeart/2005/8/layout/lProcess2"/>
    <dgm:cxn modelId="{749F83F8-88A3-4474-8570-9C89B84685B2}" srcId="{F4AFDF71-57E0-4BD8-8C5F-8D896941FF5C}" destId="{D29A6A7E-7C7B-41AB-87E6-00A65F3B31D6}" srcOrd="0" destOrd="0" parTransId="{4141D89B-FC8B-4590-883F-58645EE8CBA8}" sibTransId="{A39B3FAC-9689-4BDF-8131-1D90CA2E7394}"/>
    <dgm:cxn modelId="{4DA79EAD-61E0-4F00-AF78-C53FB2DCE4B8}" type="presOf" srcId="{1CEE40C5-84B5-4B9C-935C-EA30CDD475E6}" destId="{26A84932-7200-487D-9A50-C92EE95009C8}" srcOrd="0" destOrd="0" presId="urn:microsoft.com/office/officeart/2005/8/layout/lProcess2"/>
    <dgm:cxn modelId="{9534B6E1-7138-4BAD-BB52-035C858892C0}" srcId="{6476CB69-11A9-4E2A-A461-BAD1D9EE5FEF}" destId="{F4AFDF71-57E0-4BD8-8C5F-8D896941FF5C}" srcOrd="1" destOrd="0" parTransId="{85F2AA6A-BAD6-4976-9D48-D23EF144EFB3}" sibTransId="{CD8758F5-1312-433E-977C-3A457F4F6433}"/>
    <dgm:cxn modelId="{C85DE78B-1EED-4931-8BF9-3ABA5C14E15A}" type="presOf" srcId="{6476CB69-11A9-4E2A-A461-BAD1D9EE5FEF}" destId="{1D717C8D-7F1D-4C15-B1B3-8224BA94EE30}" srcOrd="0" destOrd="0" presId="urn:microsoft.com/office/officeart/2005/8/layout/lProcess2"/>
    <dgm:cxn modelId="{5EC3CF79-81D6-4EE3-88F3-54ED9A157BC3}" type="presParOf" srcId="{1D717C8D-7F1D-4C15-B1B3-8224BA94EE30}" destId="{6C854E18-5BED-43CC-A9CF-988CD07575D9}" srcOrd="0" destOrd="0" presId="urn:microsoft.com/office/officeart/2005/8/layout/lProcess2"/>
    <dgm:cxn modelId="{39A4776B-8056-4098-B44A-F8F231F10491}" type="presParOf" srcId="{6C854E18-5BED-43CC-A9CF-988CD07575D9}" destId="{26A84932-7200-487D-9A50-C92EE95009C8}" srcOrd="0" destOrd="0" presId="urn:microsoft.com/office/officeart/2005/8/layout/lProcess2"/>
    <dgm:cxn modelId="{F11DE510-59A3-457D-82D2-834D91279A25}" type="presParOf" srcId="{6C854E18-5BED-43CC-A9CF-988CD07575D9}" destId="{50CAA8E6-135F-4E4F-845A-2BD0C831D641}" srcOrd="1" destOrd="0" presId="urn:microsoft.com/office/officeart/2005/8/layout/lProcess2"/>
    <dgm:cxn modelId="{0B5B24F1-9673-405D-A69E-C52E89E031FE}" type="presParOf" srcId="{6C854E18-5BED-43CC-A9CF-988CD07575D9}" destId="{414852C3-D5A4-46A9-9669-233E3F844E18}" srcOrd="2" destOrd="0" presId="urn:microsoft.com/office/officeart/2005/8/layout/lProcess2"/>
    <dgm:cxn modelId="{416C0809-ACC2-49F5-8DE5-84AB29CAF39B}" type="presParOf" srcId="{414852C3-D5A4-46A9-9669-233E3F844E18}" destId="{ED11F6D4-1396-4FC7-AE45-52ED235562B4}" srcOrd="0" destOrd="0" presId="urn:microsoft.com/office/officeart/2005/8/layout/lProcess2"/>
    <dgm:cxn modelId="{1C48D9E5-B7A2-46C7-AAAD-377A4EEEE41D}" type="presParOf" srcId="{ED11F6D4-1396-4FC7-AE45-52ED235562B4}" destId="{E549FD5C-3F8D-4655-92B5-E5ACD5A943CD}" srcOrd="0" destOrd="0" presId="urn:microsoft.com/office/officeart/2005/8/layout/lProcess2"/>
    <dgm:cxn modelId="{796D9066-C1C7-42D4-AA02-B6586EC1D5EF}" type="presParOf" srcId="{ED11F6D4-1396-4FC7-AE45-52ED235562B4}" destId="{2BC397A0-D0FA-4B1B-835D-15A77932E780}" srcOrd="1" destOrd="0" presId="urn:microsoft.com/office/officeart/2005/8/layout/lProcess2"/>
    <dgm:cxn modelId="{E2BE2F0E-E342-4D38-97AD-7EA68998C4C8}" type="presParOf" srcId="{ED11F6D4-1396-4FC7-AE45-52ED235562B4}" destId="{A6356B55-A52C-44BA-B36C-FCC888687CF7}" srcOrd="2" destOrd="0" presId="urn:microsoft.com/office/officeart/2005/8/layout/lProcess2"/>
    <dgm:cxn modelId="{14DE40EE-202E-4AC6-B533-E9679704F2B5}" type="presParOf" srcId="{1D717C8D-7F1D-4C15-B1B3-8224BA94EE30}" destId="{E63A92CD-699C-4953-902D-75F7747203D1}" srcOrd="1" destOrd="0" presId="urn:microsoft.com/office/officeart/2005/8/layout/lProcess2"/>
    <dgm:cxn modelId="{6A99E136-5FAD-4E3E-9244-37300BED6C82}" type="presParOf" srcId="{1D717C8D-7F1D-4C15-B1B3-8224BA94EE30}" destId="{319E550C-F428-4B44-9D9B-BEFC4A454AB5}" srcOrd="2" destOrd="0" presId="urn:microsoft.com/office/officeart/2005/8/layout/lProcess2"/>
    <dgm:cxn modelId="{3F9425AA-DE2B-42E4-B8E8-3C735D119134}" type="presParOf" srcId="{319E550C-F428-4B44-9D9B-BEFC4A454AB5}" destId="{C2E37BD6-61A2-43E1-AF15-295177D85894}" srcOrd="0" destOrd="0" presId="urn:microsoft.com/office/officeart/2005/8/layout/lProcess2"/>
    <dgm:cxn modelId="{9C6609F3-188C-44D9-9800-46DCF28721E1}" type="presParOf" srcId="{319E550C-F428-4B44-9D9B-BEFC4A454AB5}" destId="{3D6266E2-D9C4-4F6B-A318-E53A7262A15C}" srcOrd="1" destOrd="0" presId="urn:microsoft.com/office/officeart/2005/8/layout/lProcess2"/>
    <dgm:cxn modelId="{82B188CD-E059-49CF-8C5A-721EEFF638D9}" type="presParOf" srcId="{319E550C-F428-4B44-9D9B-BEFC4A454AB5}" destId="{3D42D188-47A9-4834-9AAD-99BBF2DBF793}" srcOrd="2" destOrd="0" presId="urn:microsoft.com/office/officeart/2005/8/layout/lProcess2"/>
    <dgm:cxn modelId="{7CF3E0B4-9165-4008-A331-D8024CE3920E}" type="presParOf" srcId="{3D42D188-47A9-4834-9AAD-99BBF2DBF793}" destId="{E8A353D9-DAED-44CD-803F-0DC16B3C8EA2}" srcOrd="0" destOrd="0" presId="urn:microsoft.com/office/officeart/2005/8/layout/lProcess2"/>
    <dgm:cxn modelId="{58D1EEC0-DD31-48B3-A537-31BA04C62F31}" type="presParOf" srcId="{E8A353D9-DAED-44CD-803F-0DC16B3C8EA2}" destId="{778D2D17-8CF9-4013-90CE-D085C34793C0}" srcOrd="0" destOrd="0" presId="urn:microsoft.com/office/officeart/2005/8/layout/lProcess2"/>
    <dgm:cxn modelId="{54ABA1F4-2B2C-4622-9D15-A9BBB56EF0CF}" type="presParOf" srcId="{E8A353D9-DAED-44CD-803F-0DC16B3C8EA2}" destId="{E3D06699-73D7-4F4C-9426-C942CC653BB3}" srcOrd="1" destOrd="0" presId="urn:microsoft.com/office/officeart/2005/8/layout/lProcess2"/>
    <dgm:cxn modelId="{1038CF32-8614-41E9-8B44-3A3F0E289E46}" type="presParOf" srcId="{E8A353D9-DAED-44CD-803F-0DC16B3C8EA2}" destId="{3F7241FB-FE0D-421A-902E-3B9EC0B39D59}" srcOrd="2" destOrd="0" presId="urn:microsoft.com/office/officeart/2005/8/layout/lProcess2"/>
    <dgm:cxn modelId="{3645B0FD-BB02-4C79-B7D0-C720848A72FD}" type="presParOf" srcId="{E8A353D9-DAED-44CD-803F-0DC16B3C8EA2}" destId="{FC4CB28A-EF83-4DDC-BF40-9F7AAB3433EF}" srcOrd="3" destOrd="0" presId="urn:microsoft.com/office/officeart/2005/8/layout/lProcess2"/>
    <dgm:cxn modelId="{73C31EBF-B08E-4003-A36D-90C7DF6AA37E}" type="presParOf" srcId="{E8A353D9-DAED-44CD-803F-0DC16B3C8EA2}" destId="{6E554CFB-8D8A-44BA-98F1-67355B592BA4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03B85-47DD-40DD-B37C-FAC2C5D8B6C7}">
      <dsp:nvSpPr>
        <dsp:cNvPr id="0" name=""/>
        <dsp:cNvSpPr/>
      </dsp:nvSpPr>
      <dsp:spPr>
        <a:xfrm>
          <a:off x="3904" y="0"/>
          <a:ext cx="3755527" cy="46805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WEB</a:t>
          </a:r>
          <a:endParaRPr lang="zh-CN" altLang="en-US" sz="6500" kern="1200" dirty="0"/>
        </a:p>
      </dsp:txBody>
      <dsp:txXfrm>
        <a:off x="3904" y="0"/>
        <a:ext cx="3755527" cy="1404156"/>
      </dsp:txXfrm>
    </dsp:sp>
    <dsp:sp modelId="{4C1DB8BE-D90F-42B3-BF0C-03E3FA816928}">
      <dsp:nvSpPr>
        <dsp:cNvPr id="0" name=""/>
        <dsp:cNvSpPr/>
      </dsp:nvSpPr>
      <dsp:spPr>
        <a:xfrm>
          <a:off x="379456" y="1404270"/>
          <a:ext cx="3004422" cy="681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发布准备工作</a:t>
          </a:r>
          <a:endParaRPr lang="zh-CN" altLang="en-US" sz="1900" kern="1200" dirty="0"/>
        </a:p>
      </dsp:txBody>
      <dsp:txXfrm>
        <a:off x="399427" y="1424241"/>
        <a:ext cx="2964480" cy="641910"/>
      </dsp:txXfrm>
    </dsp:sp>
    <dsp:sp modelId="{11D8BEDC-143D-43F8-8458-B7E6C8EFB1F1}">
      <dsp:nvSpPr>
        <dsp:cNvPr id="0" name=""/>
        <dsp:cNvSpPr/>
      </dsp:nvSpPr>
      <dsp:spPr>
        <a:xfrm>
          <a:off x="379456" y="2191022"/>
          <a:ext cx="3004422" cy="681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签出</a:t>
          </a:r>
          <a:r>
            <a:rPr lang="en-US" altLang="zh-CN" sz="1900" kern="1200" dirty="0" err="1" smtClean="0"/>
            <a:t>dest</a:t>
          </a:r>
          <a:r>
            <a:rPr lang="en-US" altLang="zh-CN" sz="1900" kern="1200" dirty="0" smtClean="0"/>
            <a:t>--grunt--</a:t>
          </a:r>
          <a:r>
            <a:rPr lang="zh-CN" altLang="en-US" sz="1900" kern="1200" dirty="0" smtClean="0"/>
            <a:t>签</a:t>
          </a:r>
          <a:r>
            <a:rPr lang="zh-CN" altLang="en-US" sz="1900" kern="1200" dirty="0" smtClean="0"/>
            <a:t>入</a:t>
          </a:r>
          <a:endParaRPr lang="zh-CN" altLang="en-US" sz="1900" kern="1200" dirty="0"/>
        </a:p>
      </dsp:txBody>
      <dsp:txXfrm>
        <a:off x="399427" y="2210993"/>
        <a:ext cx="2964480" cy="641910"/>
      </dsp:txXfrm>
    </dsp:sp>
    <dsp:sp modelId="{ADC2A33E-0EB0-494E-BBB8-A407F4351B3E}">
      <dsp:nvSpPr>
        <dsp:cNvPr id="0" name=""/>
        <dsp:cNvSpPr/>
      </dsp:nvSpPr>
      <dsp:spPr>
        <a:xfrm>
          <a:off x="379456" y="2977775"/>
          <a:ext cx="3004422" cy="681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Merge</a:t>
          </a:r>
          <a:r>
            <a:rPr lang="zh-CN" altLang="en-US" sz="1900" kern="1200" dirty="0" smtClean="0"/>
            <a:t>到发布分支并签入（</a:t>
          </a:r>
          <a:r>
            <a:rPr lang="en-US" altLang="zh-CN" sz="1900" kern="1200" dirty="0" smtClean="0"/>
            <a:t>mainline</a:t>
          </a:r>
          <a:r>
            <a:rPr lang="zh-CN" altLang="en-US" sz="1900" kern="1200" dirty="0" smtClean="0"/>
            <a:t>）</a:t>
          </a:r>
          <a:endParaRPr lang="zh-CN" altLang="en-US" sz="1900" kern="1200" dirty="0"/>
        </a:p>
      </dsp:txBody>
      <dsp:txXfrm>
        <a:off x="399427" y="2997746"/>
        <a:ext cx="2964480" cy="641910"/>
      </dsp:txXfrm>
    </dsp:sp>
    <dsp:sp modelId="{1DC2A7ED-1036-45B6-AD72-FB3ED2418488}">
      <dsp:nvSpPr>
        <dsp:cNvPr id="0" name=""/>
        <dsp:cNvSpPr/>
      </dsp:nvSpPr>
      <dsp:spPr>
        <a:xfrm>
          <a:off x="379456" y="3764527"/>
          <a:ext cx="3004422" cy="681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ROP2.0</a:t>
          </a:r>
          <a:endParaRPr lang="zh-CN" altLang="en-US" sz="1900" kern="1200" dirty="0"/>
        </a:p>
      </dsp:txBody>
      <dsp:txXfrm>
        <a:off x="399427" y="3784498"/>
        <a:ext cx="2964480" cy="641910"/>
      </dsp:txXfrm>
    </dsp:sp>
    <dsp:sp modelId="{C1DF7B5F-1C68-4539-B059-079AC892C824}">
      <dsp:nvSpPr>
        <dsp:cNvPr id="0" name=""/>
        <dsp:cNvSpPr/>
      </dsp:nvSpPr>
      <dsp:spPr>
        <a:xfrm>
          <a:off x="4041096" y="0"/>
          <a:ext cx="3755527" cy="46805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Hybrid</a:t>
          </a:r>
          <a:endParaRPr lang="zh-CN" altLang="en-US" sz="6500" kern="1200" dirty="0"/>
        </a:p>
      </dsp:txBody>
      <dsp:txXfrm>
        <a:off x="4041096" y="0"/>
        <a:ext cx="3755527" cy="1404156"/>
      </dsp:txXfrm>
    </dsp:sp>
    <dsp:sp modelId="{6D52750E-E735-47A0-BF24-AFB4D69865C7}">
      <dsp:nvSpPr>
        <dsp:cNvPr id="0" name=""/>
        <dsp:cNvSpPr/>
      </dsp:nvSpPr>
      <dsp:spPr>
        <a:xfrm>
          <a:off x="4453122" y="1262154"/>
          <a:ext cx="3004422" cy="372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Grunt</a:t>
          </a:r>
          <a:endParaRPr lang="zh-CN" altLang="en-US" sz="1900" kern="1200" dirty="0"/>
        </a:p>
      </dsp:txBody>
      <dsp:txXfrm>
        <a:off x="4464019" y="1273051"/>
        <a:ext cx="2982628" cy="3502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84932-7200-487D-9A50-C92EE95009C8}">
      <dsp:nvSpPr>
        <dsp:cNvPr id="0" name=""/>
        <dsp:cNvSpPr/>
      </dsp:nvSpPr>
      <dsp:spPr>
        <a:xfrm>
          <a:off x="0" y="0"/>
          <a:ext cx="1490720" cy="2808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全量包</a:t>
          </a:r>
          <a:endParaRPr lang="zh-CN" altLang="en-US" sz="3200" kern="1200" dirty="0"/>
        </a:p>
      </dsp:txBody>
      <dsp:txXfrm>
        <a:off x="0" y="0"/>
        <a:ext cx="1490720" cy="842493"/>
      </dsp:txXfrm>
    </dsp:sp>
    <dsp:sp modelId="{E549FD5C-3F8D-4655-92B5-E5ACD5A943CD}">
      <dsp:nvSpPr>
        <dsp:cNvPr id="0" name=""/>
        <dsp:cNvSpPr/>
      </dsp:nvSpPr>
      <dsp:spPr>
        <a:xfrm>
          <a:off x="150621" y="842595"/>
          <a:ext cx="1192576" cy="755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提交到</a:t>
          </a:r>
          <a:r>
            <a:rPr lang="en-US" altLang="en-US" sz="1500" kern="1200" dirty="0" smtClean="0"/>
            <a:t>$/WAP/H5/</a:t>
          </a:r>
          <a:br>
            <a:rPr lang="en-US" altLang="en-US" sz="1500" kern="1200" dirty="0" smtClean="0"/>
          </a:br>
          <a:r>
            <a:rPr lang="en-US" altLang="en-US" sz="1500" kern="1200" smtClean="0"/>
            <a:t>AppRelease</a:t>
          </a:r>
          <a:endParaRPr lang="zh-CN" altLang="en-US" sz="1500" kern="1200" dirty="0"/>
        </a:p>
      </dsp:txBody>
      <dsp:txXfrm>
        <a:off x="172758" y="864732"/>
        <a:ext cx="1148302" cy="711545"/>
      </dsp:txXfrm>
    </dsp:sp>
    <dsp:sp modelId="{A6356B55-A52C-44BA-B36C-FCC888687CF7}">
      <dsp:nvSpPr>
        <dsp:cNvPr id="0" name=""/>
        <dsp:cNvSpPr/>
      </dsp:nvSpPr>
      <dsp:spPr>
        <a:xfrm>
          <a:off x="150621" y="1787097"/>
          <a:ext cx="1192576" cy="880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H5</a:t>
          </a:r>
          <a:r>
            <a:rPr lang="zh-CN" altLang="en-US" sz="1500" kern="1200" dirty="0" smtClean="0"/>
            <a:t>打好全量包提交给客户端</a:t>
          </a:r>
          <a:endParaRPr lang="zh-CN" altLang="en-US" sz="1500" kern="1200" dirty="0"/>
        </a:p>
      </dsp:txBody>
      <dsp:txXfrm>
        <a:off x="176416" y="1812892"/>
        <a:ext cx="1140986" cy="829105"/>
      </dsp:txXfrm>
    </dsp:sp>
    <dsp:sp modelId="{C2E37BD6-61A2-43E1-AF15-295177D85894}">
      <dsp:nvSpPr>
        <dsp:cNvPr id="0" name=""/>
        <dsp:cNvSpPr/>
      </dsp:nvSpPr>
      <dsp:spPr>
        <a:xfrm>
          <a:off x="1584172" y="0"/>
          <a:ext cx="1490720" cy="2808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增量包</a:t>
          </a:r>
          <a:endParaRPr lang="zh-CN" altLang="en-US" sz="3200" kern="1200" dirty="0"/>
        </a:p>
      </dsp:txBody>
      <dsp:txXfrm>
        <a:off x="1584172" y="0"/>
        <a:ext cx="1490720" cy="842493"/>
      </dsp:txXfrm>
    </dsp:sp>
    <dsp:sp modelId="{778D2D17-8CF9-4013-90CE-D085C34793C0}">
      <dsp:nvSpPr>
        <dsp:cNvPr id="0" name=""/>
        <dsp:cNvSpPr/>
      </dsp:nvSpPr>
      <dsp:spPr>
        <a:xfrm>
          <a:off x="1753146" y="842733"/>
          <a:ext cx="1192576" cy="551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上传</a:t>
          </a:r>
          <a:r>
            <a:rPr lang="en-US" altLang="zh-CN" sz="1500" kern="1200" dirty="0" smtClean="0"/>
            <a:t>zip</a:t>
          </a:r>
          <a:r>
            <a:rPr lang="zh-CN" altLang="en-US" sz="1500" kern="1200" dirty="0" smtClean="0"/>
            <a:t>包</a:t>
          </a:r>
          <a:endParaRPr lang="zh-CN" altLang="en-US" sz="1500" kern="1200" dirty="0"/>
        </a:p>
      </dsp:txBody>
      <dsp:txXfrm>
        <a:off x="1769305" y="858892"/>
        <a:ext cx="1160258" cy="519402"/>
      </dsp:txXfrm>
    </dsp:sp>
    <dsp:sp modelId="{3F7241FB-FE0D-421A-902E-3B9EC0B39D59}">
      <dsp:nvSpPr>
        <dsp:cNvPr id="0" name=""/>
        <dsp:cNvSpPr/>
      </dsp:nvSpPr>
      <dsp:spPr>
        <a:xfrm>
          <a:off x="1753146" y="1479334"/>
          <a:ext cx="1192576" cy="551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编写</a:t>
          </a:r>
          <a:r>
            <a:rPr lang="en-US" altLang="zh-CN" sz="1500" kern="1200" dirty="0" smtClean="0"/>
            <a:t>SQL</a:t>
          </a:r>
          <a:r>
            <a:rPr lang="zh-CN" altLang="en-US" sz="1500" kern="1200" dirty="0" smtClean="0"/>
            <a:t>脚本</a:t>
          </a:r>
          <a:endParaRPr lang="zh-CN" altLang="en-US" sz="1500" kern="1200" dirty="0"/>
        </a:p>
      </dsp:txBody>
      <dsp:txXfrm>
        <a:off x="1769305" y="1495493"/>
        <a:ext cx="1160258" cy="519402"/>
      </dsp:txXfrm>
    </dsp:sp>
    <dsp:sp modelId="{6E554CFB-8D8A-44BA-98F1-67355B592BA4}">
      <dsp:nvSpPr>
        <dsp:cNvPr id="0" name=""/>
        <dsp:cNvSpPr/>
      </dsp:nvSpPr>
      <dsp:spPr>
        <a:xfrm>
          <a:off x="1753146" y="2115934"/>
          <a:ext cx="1192576" cy="551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执行</a:t>
          </a:r>
          <a:r>
            <a:rPr lang="en-US" altLang="zh-CN" sz="1500" kern="1200" dirty="0" smtClean="0"/>
            <a:t>SQL</a:t>
          </a:r>
          <a:r>
            <a:rPr lang="zh-CN" altLang="en-US" sz="1500" kern="1200" dirty="0" smtClean="0"/>
            <a:t>脚本</a:t>
          </a:r>
          <a:endParaRPr lang="zh-CN" altLang="en-US" sz="1500" kern="1200" dirty="0"/>
        </a:p>
      </dsp:txBody>
      <dsp:txXfrm>
        <a:off x="1769305" y="2132093"/>
        <a:ext cx="1160258" cy="519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watch.ctripcorp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mgr.release.ctripcor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004048" y="2924944"/>
            <a:ext cx="1080120" cy="2304256"/>
            <a:chOff x="3158058" y="0"/>
            <a:chExt cx="2934890" cy="4064000"/>
          </a:xfrm>
        </p:grpSpPr>
        <p:sp>
          <p:nvSpPr>
            <p:cNvPr id="10" name="圆角矩形 9"/>
            <p:cNvSpPr/>
            <p:nvPr/>
          </p:nvSpPr>
          <p:spPr>
            <a:xfrm>
              <a:off x="3158058" y="0"/>
              <a:ext cx="2934890" cy="406400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158058" y="0"/>
              <a:ext cx="2934890" cy="1219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全量包</a:t>
              </a:r>
              <a:endParaRPr lang="zh-CN" altLang="en-US" sz="1600" kern="1200" dirty="0"/>
            </a:p>
          </p:txBody>
        </p:sp>
      </p:grp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648758102"/>
              </p:ext>
            </p:extLst>
          </p:nvPr>
        </p:nvGraphicFramePr>
        <p:xfrm>
          <a:off x="611560" y="764704"/>
          <a:ext cx="7800528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4025942663"/>
              </p:ext>
            </p:extLst>
          </p:nvPr>
        </p:nvGraphicFramePr>
        <p:xfrm>
          <a:off x="5007346" y="2456197"/>
          <a:ext cx="3096344" cy="2808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755576" y="5558129"/>
            <a:ext cx="7632848" cy="372047"/>
            <a:chOff x="4453122" y="1262154"/>
            <a:chExt cx="3004422" cy="372047"/>
          </a:xfrm>
        </p:grpSpPr>
        <p:sp>
          <p:nvSpPr>
            <p:cNvPr id="8" name="圆角矩形 7"/>
            <p:cNvSpPr/>
            <p:nvPr/>
          </p:nvSpPr>
          <p:spPr>
            <a:xfrm>
              <a:off x="4453122" y="1262154"/>
              <a:ext cx="3004422" cy="37204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圆角矩形 4"/>
            <p:cNvSpPr/>
            <p:nvPr/>
          </p:nvSpPr>
          <p:spPr>
            <a:xfrm>
              <a:off x="4464019" y="1273051"/>
              <a:ext cx="2982628" cy="3502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260" tIns="36195" rIns="48260" bIns="3619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900" dirty="0" smtClean="0"/>
                <a:t>Merge</a:t>
              </a:r>
              <a:r>
                <a:rPr lang="zh-CN" altLang="en-US" sz="1900" dirty="0" smtClean="0"/>
                <a:t>到生产环境</a:t>
              </a:r>
              <a:endParaRPr lang="zh-CN" altLang="en-US" sz="1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6481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创建</a:t>
            </a:r>
            <a:r>
              <a:rPr lang="zh-CN" altLang="en-US" sz="2400" dirty="0" smtClean="0"/>
              <a:t>生产单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8414797" cy="45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446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发布系统流程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项目经理建立发布单</a:t>
            </a:r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开发人员添加发布应用并发布到测试环境</a:t>
            </a:r>
            <a:endParaRPr lang="en-US" altLang="zh-CN" sz="2800" dirty="0" smtClean="0"/>
          </a:p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测试人员进行测试，点击测试通过</a:t>
            </a:r>
            <a:endParaRPr lang="en-US" altLang="zh-CN" sz="2800" dirty="0" smtClean="0"/>
          </a:p>
          <a:p>
            <a:r>
              <a:rPr lang="en-US" altLang="zh-CN" sz="2800" dirty="0" smtClean="0"/>
              <a:t>4.</a:t>
            </a:r>
            <a:r>
              <a:rPr lang="zh-CN" altLang="en-US" sz="2800" dirty="0" smtClean="0"/>
              <a:t>运维人员发布到</a:t>
            </a:r>
            <a:r>
              <a:rPr lang="en-US" altLang="zh-CN" sz="2800" dirty="0" smtClean="0"/>
              <a:t>UAT</a:t>
            </a:r>
            <a:r>
              <a:rPr lang="zh-CN" altLang="en-US" sz="2800" dirty="0" smtClean="0"/>
              <a:t>环境，测试人员点通过</a:t>
            </a:r>
            <a:endParaRPr lang="en-US" altLang="zh-CN" sz="2800" dirty="0" smtClean="0"/>
          </a:p>
          <a:p>
            <a:r>
              <a:rPr lang="en-US" altLang="zh-CN" sz="2800" dirty="0" smtClean="0"/>
              <a:t>5.</a:t>
            </a:r>
            <a:r>
              <a:rPr lang="zh-CN" altLang="en-US" sz="2800" dirty="0" smtClean="0"/>
              <a:t>运维人员发布到堡垒，进行测试</a:t>
            </a:r>
            <a:endParaRPr lang="en-US" altLang="zh-CN" sz="2800" dirty="0" smtClean="0"/>
          </a:p>
          <a:p>
            <a:r>
              <a:rPr lang="en-US" altLang="zh-CN" sz="2800" dirty="0" smtClean="0"/>
              <a:t>6.</a:t>
            </a:r>
            <a:r>
              <a:rPr lang="zh-CN" altLang="en-US" sz="2800" dirty="0" smtClean="0"/>
              <a:t>测试人员点堡垒通过，运维人员发布到生产</a:t>
            </a:r>
            <a:endParaRPr lang="en-US" altLang="zh-CN" sz="2800" dirty="0" smtClean="0"/>
          </a:p>
          <a:p>
            <a:r>
              <a:rPr lang="en-US" altLang="zh-CN" sz="2800" dirty="0" smtClean="0"/>
              <a:t>7.</a:t>
            </a:r>
            <a:r>
              <a:rPr lang="zh-CN" altLang="en-US" sz="2800" dirty="0" smtClean="0"/>
              <a:t>测试人员生产验证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不通过则退回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通过则发布完成</a:t>
            </a:r>
            <a:endParaRPr lang="en-US" altLang="zh-CN" sz="28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026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Hybrid</a:t>
            </a:r>
            <a:r>
              <a:rPr lang="zh-CN" altLang="en-US" dirty="0" smtClean="0"/>
              <a:t>测试包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1.grunt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上传增量包到测试环境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FTP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10.168.147.3:53233</a:t>
            </a:r>
          </a:p>
          <a:p>
            <a:pPr marL="0" indent="0">
              <a:buNone/>
            </a:pPr>
            <a:r>
              <a:rPr lang="en-US" altLang="zh-CN" dirty="0" smtClean="0"/>
              <a:t>         </a:t>
            </a:r>
            <a:r>
              <a:rPr lang="zh-CN" altLang="en-US" dirty="0" smtClean="0"/>
              <a:t>账户密码：</a:t>
            </a:r>
            <a:r>
              <a:rPr lang="en-US" altLang="zh-CN" dirty="0"/>
              <a:t>hybrid/hybrid</a:t>
            </a:r>
            <a:br>
              <a:rPr lang="en-US" altLang="zh-CN" dirty="0"/>
            </a:br>
            <a:r>
              <a:rPr lang="en-US" altLang="zh-CN" dirty="0"/>
              <a:t>         /</a:t>
            </a:r>
            <a:r>
              <a:rPr lang="en-US" altLang="zh-CN" dirty="0" smtClean="0"/>
              <a:t>android 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编写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语句示例：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邮件给无线测试组，执行脚本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misdb.test.sh.ctriptravel.com,55777</a:t>
            </a:r>
          </a:p>
        </p:txBody>
      </p:sp>
    </p:spTree>
    <p:extLst>
      <p:ext uri="{BB962C8B-B14F-4D97-AF65-F5344CB8AC3E}">
        <p14:creationId xmlns:p14="http://schemas.microsoft.com/office/powerpoint/2010/main" val="331684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dirty="0" smtClean="0"/>
              <a:t>SQL</a:t>
            </a:r>
            <a:r>
              <a:rPr lang="zh-CN" altLang="en-US" dirty="0" smtClean="0"/>
              <a:t>脚本注释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400" dirty="0"/>
              <a:t>INSERT [</a:t>
            </a:r>
            <a:r>
              <a:rPr lang="en-US" altLang="zh-CN" sz="2400" dirty="0" err="1"/>
              <a:t>dbo</a:t>
            </a:r>
            <a:r>
              <a:rPr lang="en-US" altLang="zh-CN" sz="2400" dirty="0"/>
              <a:t>].[</a:t>
            </a:r>
            <a:r>
              <a:rPr lang="en-US" altLang="zh-CN" sz="2400" dirty="0" err="1"/>
              <a:t>BaseData</a:t>
            </a:r>
            <a:r>
              <a:rPr lang="en-US" altLang="zh-CN" sz="2400" dirty="0"/>
              <a:t>] ([</a:t>
            </a:r>
            <a:r>
              <a:rPr lang="en-US" altLang="zh-CN" sz="2400" dirty="0" err="1"/>
              <a:t>ItemKey</a:t>
            </a:r>
            <a:r>
              <a:rPr lang="en-US" altLang="zh-CN" sz="2400" dirty="0"/>
              <a:t>], [</a:t>
            </a:r>
            <a:r>
              <a:rPr lang="en-US" altLang="zh-CN" sz="2400" dirty="0" err="1"/>
              <a:t>ItemID</a:t>
            </a:r>
            <a:r>
              <a:rPr lang="en-US" altLang="zh-CN" sz="2400" dirty="0"/>
              <a:t>], [</a:t>
            </a:r>
            <a:r>
              <a:rPr lang="en-US" altLang="zh-CN" sz="2400" dirty="0" err="1"/>
              <a:t>ItemParentName</a:t>
            </a:r>
            <a:r>
              <a:rPr lang="en-US" altLang="zh-CN" sz="2400" dirty="0"/>
              <a:t>], [</a:t>
            </a:r>
            <a:r>
              <a:rPr lang="en-US" altLang="zh-CN" sz="2400" dirty="0" err="1"/>
              <a:t>ItemCode</a:t>
            </a:r>
            <a:r>
              <a:rPr lang="en-US" altLang="zh-CN" sz="2400" dirty="0"/>
              <a:t>], [</a:t>
            </a:r>
            <a:r>
              <a:rPr lang="en-US" altLang="zh-CN" sz="2400" dirty="0" err="1"/>
              <a:t>ItemName</a:t>
            </a:r>
            <a:r>
              <a:rPr lang="en-US" altLang="zh-CN" sz="2400" dirty="0"/>
              <a:t>], [</a:t>
            </a:r>
            <a:r>
              <a:rPr lang="en-US" altLang="zh-CN" sz="2400" dirty="0" err="1"/>
              <a:t>ItemShortName</a:t>
            </a:r>
            <a:r>
              <a:rPr lang="en-US" altLang="zh-CN" sz="2400" dirty="0"/>
              <a:t>], [</a:t>
            </a:r>
            <a:r>
              <a:rPr lang="en-US" altLang="zh-CN" sz="2400" dirty="0" err="1"/>
              <a:t>ItemNameEN</a:t>
            </a:r>
            <a:r>
              <a:rPr lang="en-US" altLang="zh-CN" sz="2400" dirty="0"/>
              <a:t>], [</a:t>
            </a:r>
            <a:r>
              <a:rPr lang="en-US" altLang="zh-CN" sz="2400" dirty="0" err="1"/>
              <a:t>ItemNamePY</a:t>
            </a:r>
            <a:r>
              <a:rPr lang="en-US" altLang="zh-CN" sz="2400" dirty="0"/>
              <a:t>], [</a:t>
            </a:r>
            <a:r>
              <a:rPr lang="en-US" altLang="zh-CN" sz="2400" dirty="0" err="1"/>
              <a:t>ItemNameJP</a:t>
            </a:r>
            <a:r>
              <a:rPr lang="en-US" altLang="zh-CN" sz="2400" dirty="0"/>
              <a:t>], [</a:t>
            </a:r>
            <a:r>
              <a:rPr lang="en-US" altLang="zh-CN" sz="2400" dirty="0" err="1"/>
              <a:t>DataVersion</a:t>
            </a:r>
            <a:r>
              <a:rPr lang="en-US" altLang="zh-CN" sz="2400" dirty="0"/>
              <a:t>], [</a:t>
            </a:r>
            <a:r>
              <a:rPr lang="en-US" altLang="zh-CN" sz="2400" dirty="0" err="1"/>
              <a:t>OperateType</a:t>
            </a:r>
            <a:r>
              <a:rPr lang="en-US" altLang="zh-CN" sz="2400" dirty="0"/>
              <a:t>], [</a:t>
            </a:r>
            <a:r>
              <a:rPr lang="en-US" altLang="zh-CN" sz="2400" dirty="0" err="1"/>
              <a:t>CategoryBitMap</a:t>
            </a:r>
            <a:r>
              <a:rPr lang="en-US" altLang="zh-CN" sz="2400" dirty="0"/>
              <a:t>], [</a:t>
            </a:r>
            <a:r>
              <a:rPr lang="en-US" altLang="zh-CN" sz="2400" dirty="0" err="1"/>
              <a:t>DataSort</a:t>
            </a:r>
            <a:r>
              <a:rPr lang="en-US" altLang="zh-CN" sz="2400" dirty="0"/>
              <a:t>], [</a:t>
            </a:r>
            <a:r>
              <a:rPr lang="en-US" altLang="zh-CN" sz="2400" dirty="0" err="1"/>
              <a:t>DataFor</a:t>
            </a:r>
            <a:r>
              <a:rPr lang="en-US" altLang="zh-CN" sz="2400" dirty="0"/>
              <a:t>], [</a:t>
            </a:r>
            <a:r>
              <a:rPr lang="en-US" altLang="zh-CN" sz="2400" dirty="0" err="1"/>
              <a:t>CreateDate</a:t>
            </a:r>
            <a:r>
              <a:rPr lang="en-US" altLang="zh-CN" sz="2400" dirty="0"/>
              <a:t>], [</a:t>
            </a:r>
            <a:r>
              <a:rPr lang="en-US" altLang="zh-CN" sz="2400" dirty="0" err="1"/>
              <a:t>CountryID</a:t>
            </a:r>
            <a:r>
              <a:rPr lang="en-US" altLang="zh-CN" sz="2400" dirty="0"/>
              <a:t>], [</a:t>
            </a:r>
            <a:r>
              <a:rPr lang="en-US" altLang="zh-CN" sz="2400" dirty="0" err="1"/>
              <a:t>CountryName</a:t>
            </a:r>
            <a:r>
              <a:rPr lang="en-US" altLang="zh-CN" sz="2400" dirty="0"/>
              <a:t>], [</a:t>
            </a:r>
            <a:r>
              <a:rPr lang="en-US" altLang="zh-CN" sz="2400" dirty="0" err="1"/>
              <a:t>DistrictID</a:t>
            </a:r>
            <a:r>
              <a:rPr lang="en-US" altLang="zh-CN" sz="2400" dirty="0"/>
              <a:t>], [Longitude], [Latitude], [Radius], [</a:t>
            </a:r>
            <a:r>
              <a:rPr lang="en-US" altLang="zh-CN" sz="2400" dirty="0" err="1"/>
              <a:t>SubItemID</a:t>
            </a:r>
            <a:r>
              <a:rPr lang="en-US" altLang="zh-CN" sz="2400" dirty="0"/>
              <a:t>], [</a:t>
            </a:r>
            <a:r>
              <a:rPr lang="en-US" altLang="zh-CN" sz="2400" dirty="0" err="1"/>
              <a:t>SubItemCode</a:t>
            </a:r>
            <a:r>
              <a:rPr lang="en-US" altLang="zh-CN" sz="2400" dirty="0"/>
              <a:t>], [</a:t>
            </a:r>
            <a:r>
              <a:rPr lang="en-US" altLang="zh-CN" sz="2400" dirty="0" err="1"/>
              <a:t>SubItemName</a:t>
            </a:r>
            <a:r>
              <a:rPr lang="en-US" altLang="zh-CN" sz="2400" dirty="0"/>
              <a:t>]) VALUES (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en-US" altLang="zh-CN" sz="2400" dirty="0"/>
              <a:t>, N'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16EDB36E5DFAA0BADC3E7669F2E1F0C7 </a:t>
            </a:r>
            <a:r>
              <a:rPr lang="en-US" altLang="zh-CN" sz="2400" dirty="0"/>
              <a:t>', N'H5CarDownloadURL', </a:t>
            </a:r>
            <a:r>
              <a:rPr lang="en-US" altLang="zh-CN" sz="2400" dirty="0" err="1"/>
              <a:t>N</a:t>
            </a:r>
            <a:r>
              <a:rPr lang="en-US" altLang="zh-CN" sz="2400" dirty="0" err="1">
                <a:solidFill>
                  <a:srgbClr val="FFFF00"/>
                </a:solidFill>
              </a:rPr>
              <a:t>'http</a:t>
            </a:r>
            <a:r>
              <a:rPr lang="en-US" altLang="zh-CN" sz="2400" dirty="0">
                <a:solidFill>
                  <a:srgbClr val="FFFF00"/>
                </a:solidFill>
              </a:rPr>
              <a:t>://waptest.ctrip.com/client/android/car_5401.zip</a:t>
            </a:r>
            <a:r>
              <a:rPr lang="en-US" altLang="zh-CN" sz="2400" dirty="0"/>
              <a:t>', N'URL', N'</a:t>
            </a:r>
            <a:r>
              <a:rPr lang="en-US" altLang="zh-CN" sz="2400" dirty="0">
                <a:solidFill>
                  <a:srgbClr val="00B050"/>
                </a:solidFill>
              </a:rPr>
              <a:t>5.4</a:t>
            </a:r>
            <a:r>
              <a:rPr lang="en-US" altLang="zh-CN" sz="2400" dirty="0"/>
              <a:t>', </a:t>
            </a:r>
            <a:r>
              <a:rPr lang="en-US" altLang="zh-CN" sz="2400" dirty="0" err="1"/>
              <a:t>N'</a:t>
            </a:r>
            <a:r>
              <a:rPr lang="en-US" altLang="zh-CN" sz="2400" dirty="0" err="1">
                <a:solidFill>
                  <a:srgbClr val="00B0F0"/>
                </a:solidFill>
              </a:rPr>
              <a:t>car</a:t>
            </a:r>
            <a:r>
              <a:rPr lang="en-US" altLang="zh-CN" sz="2400" dirty="0"/>
              <a:t>', N'</a:t>
            </a:r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r>
              <a:rPr lang="en-US" altLang="zh-CN" sz="2400" dirty="0"/>
              <a:t>', </a:t>
            </a:r>
            <a:r>
              <a:rPr lang="en-US" altLang="zh-CN" sz="2400" dirty="0">
                <a:solidFill>
                  <a:srgbClr val="002060"/>
                </a:solidFill>
              </a:rPr>
              <a:t>10</a:t>
            </a:r>
            <a:r>
              <a:rPr lang="en-US" altLang="zh-CN" sz="2400" dirty="0"/>
              <a:t>, 4, 0, 0, 8, GETDATE() , NULL, N'</a:t>
            </a:r>
            <a:r>
              <a:rPr lang="zh-CN" altLang="en-US" sz="2400" dirty="0"/>
              <a:t>用车</a:t>
            </a:r>
            <a:r>
              <a:rPr lang="en-US" altLang="zh-CN" sz="2400" dirty="0"/>
              <a:t>H5</a:t>
            </a:r>
            <a:r>
              <a:rPr lang="zh-CN" altLang="en-US" sz="2400" dirty="0"/>
              <a:t>下载包地址</a:t>
            </a:r>
            <a:r>
              <a:rPr lang="en-US" altLang="zh-CN" sz="2400" dirty="0"/>
              <a:t>', NULL, NULL, NULL, NULL, NULL, NULL, NULL</a:t>
            </a:r>
            <a:r>
              <a:rPr lang="en-US" altLang="zh-CN" sz="2400" dirty="0" smtClean="0"/>
              <a:t>)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红：增量包序列号</a:t>
            </a:r>
            <a:endParaRPr lang="en-US" altLang="zh-CN" sz="2400" dirty="0" smtClean="0"/>
          </a:p>
          <a:p>
            <a:r>
              <a:rPr lang="zh-CN" altLang="en-US" sz="2400" dirty="0" smtClean="0"/>
              <a:t>橙：增量包文件</a:t>
            </a:r>
            <a:r>
              <a:rPr lang="en-US" altLang="zh-CN" sz="2400" dirty="0" smtClean="0"/>
              <a:t>MD5</a:t>
            </a:r>
            <a:r>
              <a:rPr lang="zh-CN" altLang="en-US" sz="2400" dirty="0" smtClean="0"/>
              <a:t>码</a:t>
            </a:r>
            <a:endParaRPr lang="en-US" altLang="zh-CN" sz="2400" dirty="0" smtClean="0"/>
          </a:p>
          <a:p>
            <a:r>
              <a:rPr lang="zh-CN" altLang="en-US" sz="2400" dirty="0" smtClean="0"/>
              <a:t>黄：增量包下载地址</a:t>
            </a:r>
            <a:endParaRPr lang="en-US" altLang="zh-CN" sz="2400" dirty="0" smtClean="0"/>
          </a:p>
          <a:p>
            <a:r>
              <a:rPr lang="zh-CN" altLang="en-US" sz="2400" dirty="0" smtClean="0"/>
              <a:t>绿：对应客户端大版本号</a:t>
            </a:r>
            <a:endParaRPr lang="en-US" altLang="zh-CN" sz="2400" dirty="0" smtClean="0"/>
          </a:p>
          <a:p>
            <a:r>
              <a:rPr lang="zh-CN" altLang="en-US" sz="2400" dirty="0" smtClean="0"/>
              <a:t>青：</a:t>
            </a:r>
            <a:r>
              <a:rPr lang="zh-CN" altLang="en-US" sz="2400" dirty="0"/>
              <a:t>增量</a:t>
            </a:r>
            <a:r>
              <a:rPr lang="zh-CN" altLang="en-US" sz="2400" dirty="0" smtClean="0"/>
              <a:t>包</a:t>
            </a:r>
            <a:r>
              <a:rPr lang="zh-CN" altLang="en-US" sz="2400" dirty="0"/>
              <a:t>模块名</a:t>
            </a:r>
            <a:endParaRPr lang="en-US" altLang="zh-CN" sz="2400" dirty="0" smtClean="0"/>
          </a:p>
          <a:p>
            <a:r>
              <a:rPr lang="zh-CN" altLang="en-US" sz="2400" dirty="0" smtClean="0"/>
              <a:t>蓝：增量包的权重序号（</a:t>
            </a:r>
            <a:r>
              <a:rPr lang="en-US" altLang="zh-CN" sz="2400" dirty="0" smtClean="0"/>
              <a:t>app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res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，其余为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紫：</a:t>
            </a:r>
            <a:r>
              <a:rPr lang="zh-CN" altLang="en-US" sz="2400" dirty="0"/>
              <a:t>增量包对应的版本序号（依次递增）</a:t>
            </a:r>
          </a:p>
        </p:txBody>
      </p:sp>
    </p:spTree>
    <p:extLst>
      <p:ext uri="{BB962C8B-B14F-4D97-AF65-F5344CB8AC3E}">
        <p14:creationId xmlns:p14="http://schemas.microsoft.com/office/powerpoint/2010/main" val="4225476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模块序号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现有序号</a:t>
            </a:r>
            <a:endParaRPr lang="en-US" altLang="zh-CN" sz="2000" dirty="0" smtClean="0"/>
          </a:p>
          <a:p>
            <a:r>
              <a:rPr lang="en-US" altLang="zh-CN" sz="2000" dirty="0" smtClean="0"/>
              <a:t>2       </a:t>
            </a:r>
            <a:r>
              <a:rPr lang="en-US" altLang="zh-CN" sz="2000" dirty="0" err="1" smtClean="0"/>
              <a:t>myctrip</a:t>
            </a:r>
            <a:r>
              <a:rPr lang="en-US" altLang="zh-CN" sz="2000" dirty="0" smtClean="0"/>
              <a:t> </a:t>
            </a:r>
            <a:br>
              <a:rPr lang="en-US" altLang="zh-CN" sz="2000" dirty="0" smtClean="0"/>
            </a:br>
            <a:r>
              <a:rPr lang="en-US" altLang="zh-CN" sz="2000" dirty="0" smtClean="0"/>
              <a:t>3       car </a:t>
            </a:r>
            <a:br>
              <a:rPr lang="en-US" altLang="zh-CN" sz="2000" dirty="0" smtClean="0"/>
            </a:br>
            <a:r>
              <a:rPr lang="en-US" altLang="zh-CN" sz="2000" dirty="0" smtClean="0"/>
              <a:t>4       res </a:t>
            </a:r>
            <a:br>
              <a:rPr lang="en-US" altLang="zh-CN" sz="2000" dirty="0" smtClean="0"/>
            </a:br>
            <a:r>
              <a:rPr lang="en-US" altLang="zh-CN" sz="2000" dirty="0" smtClean="0"/>
              <a:t>5       app </a:t>
            </a:r>
            <a:br>
              <a:rPr lang="en-US" altLang="zh-CN" sz="2000" dirty="0" smtClean="0"/>
            </a:br>
            <a:r>
              <a:rPr lang="en-US" altLang="zh-CN" sz="2000" dirty="0" smtClean="0"/>
              <a:t>7       </a:t>
            </a:r>
            <a:r>
              <a:rPr lang="en-US" altLang="zh-CN" sz="2000" dirty="0" err="1" smtClean="0"/>
              <a:t>cpage</a:t>
            </a:r>
            <a:r>
              <a:rPr lang="en-US" altLang="zh-CN" sz="2000" dirty="0" smtClean="0"/>
              <a:t> </a:t>
            </a:r>
            <a:br>
              <a:rPr lang="en-US" altLang="zh-CN" sz="2000" dirty="0" smtClean="0"/>
            </a:br>
            <a:r>
              <a:rPr lang="en-US" altLang="zh-CN" sz="2000" dirty="0" smtClean="0"/>
              <a:t>8       hotel </a:t>
            </a:r>
            <a:br>
              <a:rPr lang="en-US" altLang="zh-CN" sz="2000" dirty="0" smtClean="0"/>
            </a:br>
            <a:r>
              <a:rPr lang="en-US" altLang="zh-CN" sz="2000" dirty="0" smtClean="0"/>
              <a:t>9       destination </a:t>
            </a:r>
            <a:br>
              <a:rPr lang="en-US" altLang="zh-CN" sz="2000" dirty="0" smtClean="0"/>
            </a:br>
            <a:r>
              <a:rPr lang="en-US" altLang="zh-CN" sz="2000" dirty="0" smtClean="0"/>
              <a:t>10     </a:t>
            </a:r>
            <a:r>
              <a:rPr lang="en-US" altLang="zh-CN" sz="2000" dirty="0" smtClean="0"/>
              <a:t>ticket</a:t>
            </a:r>
            <a:r>
              <a:rPr lang="en-US" altLang="zh-CN" sz="2000" dirty="0" smtClean="0"/>
              <a:t> </a:t>
            </a:r>
            <a:br>
              <a:rPr lang="en-US" altLang="zh-CN" sz="2000" dirty="0" smtClean="0"/>
            </a:br>
            <a:r>
              <a:rPr lang="en-US" altLang="zh-CN" sz="2000" dirty="0" smtClean="0"/>
              <a:t>12     monitor</a:t>
            </a:r>
            <a:br>
              <a:rPr lang="en-US" altLang="zh-CN" sz="2000" dirty="0" smtClean="0"/>
            </a:br>
            <a:r>
              <a:rPr lang="en-US" altLang="zh-CN" sz="2000" dirty="0" smtClean="0"/>
              <a:t>13    </a:t>
            </a:r>
            <a:r>
              <a:rPr lang="en-US" altLang="zh-CN" sz="2000" dirty="0" err="1" smtClean="0"/>
              <a:t>lipin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14  </a:t>
            </a:r>
            <a:r>
              <a:rPr lang="en-US" altLang="zh-CN" sz="2000" dirty="0" smtClean="0"/>
              <a:t>  payment</a:t>
            </a:r>
            <a:endParaRPr lang="en-US" altLang="zh-CN" sz="2000" dirty="0" smtClean="0"/>
          </a:p>
          <a:p>
            <a:r>
              <a:rPr lang="zh-CN" altLang="en-US" sz="2000" dirty="0" smtClean="0"/>
              <a:t>新包请往上递增，不要重复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45458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Hybrid</a:t>
            </a:r>
            <a:r>
              <a:rPr lang="zh-CN" altLang="en-US" dirty="0"/>
              <a:t>生产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邮件给无线运维，上传生产包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编写生产增量脚本，修改下载地址和小版本号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邮件给无线运维管理，审批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r>
              <a:rPr lang="en-US" altLang="zh-CN" dirty="0"/>
              <a:t>4. </a:t>
            </a:r>
            <a:r>
              <a:rPr lang="en-US" altLang="zh-CN" dirty="0">
                <a:hlinkClick r:id="rId2"/>
              </a:rPr>
              <a:t>http://ewatch.ctripcorp.com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 </a:t>
            </a:r>
            <a:r>
              <a:rPr lang="zh-CN" altLang="en-US" dirty="0" smtClean="0"/>
              <a:t>提事件，</a:t>
            </a:r>
            <a:r>
              <a:rPr lang="zh-CN" altLang="en-US" b="1" dirty="0"/>
              <a:t>技术中心生产数据修改准备</a:t>
            </a:r>
            <a:r>
              <a:rPr lang="zh-CN" altLang="en-US" b="1" dirty="0" smtClean="0"/>
              <a:t>脚本</a:t>
            </a:r>
            <a:r>
              <a:rPr lang="en-US" altLang="zh-CN" smtClean="0"/>
              <a:t>.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456832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ewatch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43529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46312"/>
            <a:ext cx="6826387" cy="5073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983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051" y="155963"/>
            <a:ext cx="6353175" cy="656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331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全量</a:t>
            </a:r>
            <a:r>
              <a:rPr lang="zh-CN" altLang="en-US" dirty="0" smtClean="0"/>
              <a:t>包提交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75856" y="1600200"/>
            <a:ext cx="5410944" cy="4525963"/>
          </a:xfrm>
        </p:spPr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hybrid</a:t>
            </a:r>
            <a:r>
              <a:rPr lang="zh-CN" altLang="en-US" dirty="0" smtClean="0"/>
              <a:t>打包好的文件（非</a:t>
            </a:r>
            <a:r>
              <a:rPr lang="en-US" altLang="zh-CN" dirty="0" smtClean="0"/>
              <a:t>zip</a:t>
            </a:r>
            <a:r>
              <a:rPr lang="zh-CN" altLang="en-US" dirty="0" smtClean="0"/>
              <a:t>包）提交到</a:t>
            </a:r>
            <a:r>
              <a:rPr lang="en-US" altLang="zh-CN" dirty="0" smtClean="0"/>
              <a:t>TFS</a:t>
            </a:r>
            <a:r>
              <a:rPr lang="zh-CN" altLang="en-US" dirty="0" smtClean="0"/>
              <a:t>统一目录</a:t>
            </a:r>
            <a:endParaRPr lang="en-US" altLang="zh-CN" dirty="0"/>
          </a:p>
          <a:p>
            <a:r>
              <a:rPr lang="en-US" altLang="zh-CN" dirty="0" smtClean="0"/>
              <a:t>TFS </a:t>
            </a:r>
            <a:r>
              <a:rPr lang="zh-CN" altLang="en-US" dirty="0" smtClean="0"/>
              <a:t>地址 ：</a:t>
            </a:r>
            <a:r>
              <a:rPr lang="en-US" altLang="zh-CN" dirty="0" smtClean="0"/>
              <a:t>$/</a:t>
            </a:r>
            <a:r>
              <a:rPr lang="en-US" altLang="zh-CN" dirty="0"/>
              <a:t>WAP/H5/</a:t>
            </a:r>
            <a:r>
              <a:rPr lang="en-US" altLang="zh-CN" dirty="0" err="1"/>
              <a:t>AppRelease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2400300" cy="4870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11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493347" y="1196752"/>
            <a:ext cx="1294972" cy="442850"/>
          </a:xfrm>
          <a:prstGeom prst="rect">
            <a:avLst/>
          </a:prstGeom>
          <a:gradFill>
            <a:gsLst>
              <a:gs pos="0">
                <a:srgbClr val="002060"/>
              </a:gs>
              <a:gs pos="42000">
                <a:schemeClr val="tx2">
                  <a:lumMod val="50000"/>
                </a:schemeClr>
              </a:gs>
              <a:gs pos="99000">
                <a:schemeClr val="tx2">
                  <a:lumMod val="7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altLang="zh-CN" sz="105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TFS</a:t>
            </a:r>
            <a:r>
              <a:rPr lang="zh-CN" altLang="en-US" sz="1050" b="1" dirty="0">
                <a:latin typeface="微软雅黑" pitchFamily="34" charset="-122"/>
                <a:ea typeface="微软雅黑" pitchFamily="34" charset="-122"/>
              </a:rPr>
              <a:t>中拉源代码</a:t>
            </a:r>
          </a:p>
          <a:p>
            <a:pPr algn="ctr"/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2470196" y="2020669"/>
            <a:ext cx="1281299" cy="557084"/>
          </a:xfrm>
          <a:prstGeom prst="rect">
            <a:avLst/>
          </a:prstGeom>
          <a:gradFill>
            <a:gsLst>
              <a:gs pos="0">
                <a:srgbClr val="002060"/>
              </a:gs>
              <a:gs pos="42000">
                <a:schemeClr val="tx2">
                  <a:lumMod val="50000"/>
                </a:schemeClr>
              </a:gs>
              <a:gs pos="99000">
                <a:schemeClr val="tx2">
                  <a:lumMod val="7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altLang="zh-CN" sz="105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05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zh-CN" altLang="en-US" sz="1050" b="1" dirty="0">
                <a:latin typeface="微软雅黑" pitchFamily="34" charset="-122"/>
                <a:ea typeface="微软雅黑" pitchFamily="34" charset="-122"/>
              </a:rPr>
              <a:t>打包工具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生成</a:t>
            </a:r>
            <a:endParaRPr lang="en-US" altLang="zh-CN" sz="105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发布</a:t>
            </a:r>
            <a:r>
              <a:rPr lang="zh-CN" altLang="en-US" sz="1050" b="1" dirty="0">
                <a:latin typeface="微软雅黑" pitchFamily="34" charset="-122"/>
                <a:ea typeface="微软雅黑" pitchFamily="34" charset="-122"/>
              </a:rPr>
              <a:t>包和发布参数</a:t>
            </a:r>
          </a:p>
          <a:p>
            <a:pPr algn="ctr"/>
            <a:endParaRPr lang="zh-CN" altLang="en-US" sz="105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941192" y="2842106"/>
            <a:ext cx="842308" cy="442850"/>
          </a:xfrm>
          <a:prstGeom prst="rect">
            <a:avLst/>
          </a:prstGeom>
          <a:gradFill>
            <a:gsLst>
              <a:gs pos="0">
                <a:srgbClr val="002060"/>
              </a:gs>
              <a:gs pos="42000">
                <a:schemeClr val="tx2">
                  <a:lumMod val="50000"/>
                </a:schemeClr>
              </a:gs>
              <a:gs pos="99000">
                <a:schemeClr val="tx2">
                  <a:lumMod val="7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测试环境</a:t>
            </a:r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941193" y="4051641"/>
            <a:ext cx="842308" cy="442850"/>
          </a:xfrm>
          <a:prstGeom prst="rect">
            <a:avLst/>
          </a:prstGeom>
          <a:gradFill>
            <a:gsLst>
              <a:gs pos="0">
                <a:srgbClr val="002060"/>
              </a:gs>
              <a:gs pos="42000">
                <a:schemeClr val="tx2">
                  <a:lumMod val="50000"/>
                </a:schemeClr>
              </a:gs>
              <a:gs pos="99000">
                <a:schemeClr val="tx2">
                  <a:lumMod val="7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UAT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环境</a:t>
            </a:r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941193" y="5193530"/>
            <a:ext cx="842308" cy="442850"/>
          </a:xfrm>
          <a:prstGeom prst="rect">
            <a:avLst/>
          </a:prstGeom>
          <a:gradFill>
            <a:gsLst>
              <a:gs pos="0">
                <a:srgbClr val="002060"/>
              </a:gs>
              <a:gs pos="42000">
                <a:schemeClr val="tx2">
                  <a:lumMod val="50000"/>
                </a:schemeClr>
              </a:gs>
              <a:gs pos="99000">
                <a:schemeClr val="tx2">
                  <a:lumMod val="7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r>
              <a:rPr lang="zh-CN" altLang="en-US" sz="1050" b="1" dirty="0">
                <a:latin typeface="微软雅黑" pitchFamily="34" charset="-122"/>
                <a:ea typeface="微软雅黑" pitchFamily="34" charset="-122"/>
              </a:rPr>
              <a:t>环境</a:t>
            </a: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4432875" y="2634132"/>
            <a:ext cx="842308" cy="442850"/>
          </a:xfrm>
          <a:prstGeom prst="rect">
            <a:avLst/>
          </a:prstGeom>
          <a:gradFill>
            <a:gsLst>
              <a:gs pos="0">
                <a:srgbClr val="002060"/>
              </a:gs>
              <a:gs pos="42000">
                <a:schemeClr val="tx2">
                  <a:lumMod val="50000"/>
                </a:schemeClr>
              </a:gs>
              <a:gs pos="99000">
                <a:schemeClr val="tx2">
                  <a:lumMod val="75000"/>
                </a:schemeClr>
              </a:gs>
            </a:gsLst>
          </a:gradFill>
          <a:ln w="25400"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测试环境</a:t>
            </a:r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4432875" y="3406933"/>
            <a:ext cx="842308" cy="442850"/>
          </a:xfrm>
          <a:prstGeom prst="rect">
            <a:avLst/>
          </a:prstGeom>
          <a:gradFill>
            <a:gsLst>
              <a:gs pos="0">
                <a:srgbClr val="002060"/>
              </a:gs>
              <a:gs pos="42000">
                <a:schemeClr val="tx2">
                  <a:lumMod val="50000"/>
                </a:schemeClr>
              </a:gs>
              <a:gs pos="99000">
                <a:schemeClr val="tx2">
                  <a:lumMod val="75000"/>
                </a:schemeClr>
              </a:gs>
            </a:gsLst>
          </a:gradFill>
          <a:ln w="25400"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UAT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环境</a:t>
            </a:r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2972269" y="4494491"/>
            <a:ext cx="947598" cy="1114168"/>
          </a:xfrm>
          <a:prstGeom prst="rect">
            <a:avLst/>
          </a:prstGeom>
          <a:gradFill>
            <a:gsLst>
              <a:gs pos="0">
                <a:srgbClr val="002060"/>
              </a:gs>
              <a:gs pos="42000">
                <a:schemeClr val="tx2">
                  <a:lumMod val="50000"/>
                </a:schemeClr>
              </a:gs>
              <a:gs pos="99000">
                <a:schemeClr val="tx2">
                  <a:lumMod val="75000"/>
                </a:schemeClr>
              </a:gs>
            </a:gsLst>
          </a:gradFill>
          <a:ln w="25400"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altLang="zh-CN" sz="105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Hybrid</a:t>
            </a:r>
          </a:p>
          <a:p>
            <a:pPr algn="ctr"/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发布</a:t>
            </a:r>
            <a:r>
              <a:rPr lang="zh-CN" altLang="en-US" sz="1050" b="1" dirty="0">
                <a:latin typeface="微软雅黑" pitchFamily="34" charset="-122"/>
                <a:ea typeface="微软雅黑" pitchFamily="34" charset="-122"/>
              </a:rPr>
              <a:t>接口，</a:t>
            </a:r>
          </a:p>
          <a:p>
            <a:pPr algn="ctr"/>
            <a:r>
              <a:rPr lang="zh-CN" altLang="en-US" sz="1050" b="1" dirty="0">
                <a:latin typeface="微软雅黑" pitchFamily="34" charset="-122"/>
                <a:ea typeface="微软雅黑" pitchFamily="34" charset="-122"/>
              </a:rPr>
              <a:t>更新数据库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数</a:t>
            </a:r>
            <a:endParaRPr lang="en-US" altLang="zh-CN" sz="105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据</a:t>
            </a:r>
            <a:r>
              <a:rPr lang="zh-CN" altLang="en-US" sz="1050" b="1" dirty="0">
                <a:latin typeface="微软雅黑" pitchFamily="34" charset="-122"/>
                <a:ea typeface="微软雅黑" pitchFamily="34" charset="-122"/>
              </a:rPr>
              <a:t>使包生效</a:t>
            </a:r>
          </a:p>
          <a:p>
            <a:pPr algn="ctr"/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4432875" y="4162016"/>
            <a:ext cx="842308" cy="572303"/>
          </a:xfrm>
          <a:prstGeom prst="rect">
            <a:avLst/>
          </a:prstGeom>
          <a:gradFill>
            <a:gsLst>
              <a:gs pos="0">
                <a:srgbClr val="002060"/>
              </a:gs>
              <a:gs pos="42000">
                <a:schemeClr val="tx2">
                  <a:lumMod val="50000"/>
                </a:schemeClr>
              </a:gs>
              <a:gs pos="99000">
                <a:schemeClr val="tx2">
                  <a:lumMod val="75000"/>
                </a:schemeClr>
              </a:gs>
            </a:gsLst>
          </a:gradFill>
          <a:ln w="25400"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altLang="zh-CN" sz="105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发布</a:t>
            </a:r>
            <a:r>
              <a:rPr lang="zh-CN" altLang="en-US" sz="1050" b="1" dirty="0">
                <a:latin typeface="微软雅黑" pitchFamily="34" charset="-122"/>
                <a:ea typeface="微软雅黑" pitchFamily="34" charset="-122"/>
              </a:rPr>
              <a:t>包上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传</a:t>
            </a:r>
            <a:endParaRPr lang="en-US" altLang="zh-CN" sz="105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zh-CN" altLang="en-US" sz="1050" b="1" dirty="0">
                <a:latin typeface="微软雅黑" pitchFamily="34" charset="-122"/>
                <a:ea typeface="微软雅黑" pitchFamily="34" charset="-122"/>
              </a:rPr>
              <a:t>指定目录</a:t>
            </a:r>
          </a:p>
          <a:p>
            <a:pPr algn="ctr"/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199954" y="5040107"/>
            <a:ext cx="1308150" cy="582121"/>
          </a:xfrm>
          <a:prstGeom prst="rect">
            <a:avLst/>
          </a:prstGeom>
          <a:gradFill>
            <a:gsLst>
              <a:gs pos="0">
                <a:srgbClr val="002060"/>
              </a:gs>
              <a:gs pos="42000">
                <a:schemeClr val="tx2">
                  <a:lumMod val="50000"/>
                </a:schemeClr>
              </a:gs>
              <a:gs pos="99000">
                <a:schemeClr val="tx2">
                  <a:lumMod val="75000"/>
                </a:schemeClr>
              </a:gs>
            </a:gsLst>
          </a:gradFill>
          <a:ln w="25400"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altLang="zh-CN" sz="105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预</a:t>
            </a:r>
            <a:r>
              <a:rPr lang="zh-CN" altLang="en-US" sz="1050" b="1" dirty="0">
                <a:latin typeface="微软雅黑" pitchFamily="34" charset="-122"/>
                <a:ea typeface="微软雅黑" pitchFamily="34" charset="-122"/>
              </a:rPr>
              <a:t>取工具将发布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sz="105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zh-CN" altLang="en-US" sz="1050" b="1" dirty="0">
                <a:latin typeface="微软雅黑" pitchFamily="34" charset="-122"/>
                <a:ea typeface="微软雅黑" pitchFamily="34" charset="-122"/>
              </a:rPr>
              <a:t>传到</a:t>
            </a:r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CDN</a:t>
            </a:r>
            <a:r>
              <a:rPr lang="zh-CN" altLang="en-US" sz="1050" b="1" dirty="0">
                <a:latin typeface="微软雅黑" pitchFamily="34" charset="-122"/>
                <a:ea typeface="微软雅黑" pitchFamily="34" charset="-122"/>
              </a:rPr>
              <a:t>服务器</a:t>
            </a:r>
          </a:p>
          <a:p>
            <a:pPr algn="ctr"/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4274941" y="6010316"/>
            <a:ext cx="1174167" cy="387556"/>
          </a:xfrm>
          <a:prstGeom prst="rect">
            <a:avLst/>
          </a:prstGeom>
          <a:gradFill>
            <a:gsLst>
              <a:gs pos="0">
                <a:srgbClr val="002060"/>
              </a:gs>
              <a:gs pos="42000">
                <a:schemeClr val="tx2">
                  <a:lumMod val="50000"/>
                </a:schemeClr>
              </a:gs>
              <a:gs pos="99000">
                <a:schemeClr val="tx2">
                  <a:lumMod val="75000"/>
                </a:schemeClr>
              </a:gs>
            </a:gsLst>
          </a:gradFill>
          <a:ln w="25400"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altLang="zh-CN" sz="105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05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CDN</a:t>
            </a:r>
            <a:r>
              <a:rPr lang="zh-CN" altLang="en-US" sz="1050" b="1" dirty="0">
                <a:latin typeface="微软雅黑" pitchFamily="34" charset="-122"/>
                <a:ea typeface="微软雅黑" pitchFamily="34" charset="-122"/>
              </a:rPr>
              <a:t>上传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完成</a:t>
            </a:r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105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直接箭头连接符 41"/>
          <p:cNvCxnSpPr>
            <a:stCxn id="21" idx="2"/>
            <a:endCxn id="22" idx="0"/>
          </p:cNvCxnSpPr>
          <p:nvPr/>
        </p:nvCxnSpPr>
        <p:spPr>
          <a:xfrm flipH="1">
            <a:off x="3110846" y="1639602"/>
            <a:ext cx="29987" cy="381067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endCxn id="26" idx="0"/>
          </p:cNvCxnSpPr>
          <p:nvPr/>
        </p:nvCxnSpPr>
        <p:spPr>
          <a:xfrm>
            <a:off x="3788319" y="2300906"/>
            <a:ext cx="1065710" cy="333226"/>
          </a:xfrm>
          <a:prstGeom prst="bentConnector2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endCxn id="28" idx="0"/>
          </p:cNvCxnSpPr>
          <p:nvPr/>
        </p:nvCxnSpPr>
        <p:spPr>
          <a:xfrm rot="10800000" flipV="1">
            <a:off x="3446069" y="3668297"/>
            <a:ext cx="986807" cy="826193"/>
          </a:xfrm>
          <a:prstGeom prst="bentConnector2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/>
          <p:nvPr/>
        </p:nvCxnSpPr>
        <p:spPr>
          <a:xfrm rot="10800000">
            <a:off x="2956526" y="5032400"/>
            <a:ext cx="1238418" cy="1171694"/>
          </a:xfrm>
          <a:prstGeom prst="bentConnector3">
            <a:avLst>
              <a:gd name="adj1" fmla="val 117826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23" idx="2"/>
            <a:endCxn id="24" idx="0"/>
          </p:cNvCxnSpPr>
          <p:nvPr/>
        </p:nvCxnSpPr>
        <p:spPr>
          <a:xfrm>
            <a:off x="1362346" y="3284956"/>
            <a:ext cx="1" cy="766685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24" idx="2"/>
            <a:endCxn id="25" idx="0"/>
          </p:cNvCxnSpPr>
          <p:nvPr/>
        </p:nvCxnSpPr>
        <p:spPr>
          <a:xfrm>
            <a:off x="1362347" y="4494491"/>
            <a:ext cx="0" cy="699039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6" idx="2"/>
            <a:endCxn id="27" idx="0"/>
          </p:cNvCxnSpPr>
          <p:nvPr/>
        </p:nvCxnSpPr>
        <p:spPr>
          <a:xfrm>
            <a:off x="4854029" y="3076982"/>
            <a:ext cx="0" cy="329951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7" idx="2"/>
            <a:endCxn id="29" idx="0"/>
          </p:cNvCxnSpPr>
          <p:nvPr/>
        </p:nvCxnSpPr>
        <p:spPr>
          <a:xfrm>
            <a:off x="4854029" y="3849783"/>
            <a:ext cx="0" cy="312233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9" idx="2"/>
            <a:endCxn id="30" idx="0"/>
          </p:cNvCxnSpPr>
          <p:nvPr/>
        </p:nvCxnSpPr>
        <p:spPr>
          <a:xfrm>
            <a:off x="4854029" y="4734319"/>
            <a:ext cx="0" cy="305788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30" idx="2"/>
            <a:endCxn id="31" idx="0"/>
          </p:cNvCxnSpPr>
          <p:nvPr/>
        </p:nvCxnSpPr>
        <p:spPr>
          <a:xfrm>
            <a:off x="4854029" y="5622228"/>
            <a:ext cx="7996" cy="388088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1573453" y="2530727"/>
            <a:ext cx="9198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H5/Restful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389565" y="2842106"/>
            <a:ext cx="11495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Hybrid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标题 1"/>
          <p:cNvSpPr>
            <a:spLocks/>
          </p:cNvSpPr>
          <p:nvPr/>
        </p:nvSpPr>
        <p:spPr bwMode="auto">
          <a:xfrm>
            <a:off x="25638" y="11652"/>
            <a:ext cx="2444558" cy="740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prstClr val="black"/>
                </a:solidFill>
                <a:latin typeface="微软雅黑"/>
                <a:ea typeface="微软雅黑"/>
              </a:rPr>
              <a:t>H5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/>
                <a:ea typeface="微软雅黑"/>
              </a:rPr>
              <a:t>发布流程</a:t>
            </a:r>
            <a:endParaRPr lang="zh-CN" altLang="en-US" sz="2800" b="1" dirty="0">
              <a:solidFill>
                <a:prstClr val="black"/>
              </a:solidFill>
              <a:latin typeface="Franklin Gothic Medium" pitchFamily="34" charset="0"/>
              <a:ea typeface="微软雅黑" pitchFamily="34" charset="-122"/>
            </a:endParaRPr>
          </a:p>
        </p:txBody>
      </p:sp>
      <p:sp>
        <p:nvSpPr>
          <p:cNvPr id="109" name="Rectangle 5"/>
          <p:cNvSpPr>
            <a:spLocks noChangeArrowheads="1"/>
          </p:cNvSpPr>
          <p:nvPr/>
        </p:nvSpPr>
        <p:spPr bwMode="auto">
          <a:xfrm>
            <a:off x="6786464" y="1383748"/>
            <a:ext cx="1253111" cy="415809"/>
          </a:xfrm>
          <a:prstGeom prst="rect">
            <a:avLst/>
          </a:prstGeom>
          <a:gradFill>
            <a:gsLst>
              <a:gs pos="0">
                <a:srgbClr val="002060"/>
              </a:gs>
              <a:gs pos="42000">
                <a:schemeClr val="tx2">
                  <a:lumMod val="50000"/>
                </a:schemeClr>
              </a:gs>
              <a:gs pos="99000">
                <a:schemeClr val="tx2">
                  <a:lumMod val="75000"/>
                </a:schemeClr>
              </a:gs>
            </a:gsLst>
          </a:gradFill>
          <a:ln w="25400"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altLang="zh-CN" sz="105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发送包至客户端团队</a:t>
            </a:r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" name="Rectangle 5"/>
          <p:cNvSpPr>
            <a:spLocks noChangeArrowheads="1"/>
          </p:cNvSpPr>
          <p:nvPr/>
        </p:nvSpPr>
        <p:spPr bwMode="auto">
          <a:xfrm>
            <a:off x="6699116" y="4691331"/>
            <a:ext cx="1440160" cy="365955"/>
          </a:xfrm>
          <a:prstGeom prst="rect">
            <a:avLst/>
          </a:prstGeom>
          <a:gradFill>
            <a:gsLst>
              <a:gs pos="0">
                <a:srgbClr val="002060"/>
              </a:gs>
              <a:gs pos="42000">
                <a:schemeClr val="tx2">
                  <a:lumMod val="50000"/>
                </a:schemeClr>
              </a:gs>
              <a:gs pos="99000">
                <a:schemeClr val="tx2">
                  <a:lumMod val="75000"/>
                </a:schemeClr>
              </a:gs>
            </a:gsLst>
          </a:gradFill>
          <a:ln w="25400"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altLang="zh-CN" sz="105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将全量包上传到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Store</a:t>
            </a:r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2" name="肘形连接符 111"/>
          <p:cNvCxnSpPr>
            <a:endCxn id="109" idx="0"/>
          </p:cNvCxnSpPr>
          <p:nvPr/>
        </p:nvCxnSpPr>
        <p:spPr>
          <a:xfrm rot="16200000" flipV="1">
            <a:off x="5401932" y="3394836"/>
            <a:ext cx="5213604" cy="1191428"/>
          </a:xfrm>
          <a:prstGeom prst="bentConnector3">
            <a:avLst>
              <a:gd name="adj1" fmla="val 104385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63" idx="2"/>
            <a:endCxn id="110" idx="0"/>
          </p:cNvCxnSpPr>
          <p:nvPr/>
        </p:nvCxnSpPr>
        <p:spPr>
          <a:xfrm flipH="1">
            <a:off x="7419196" y="4204972"/>
            <a:ext cx="6998" cy="486359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323528" y="553823"/>
            <a:ext cx="738254" cy="344649"/>
          </a:xfrm>
          <a:prstGeom prst="rect">
            <a:avLst/>
          </a:prstGeom>
          <a:gradFill>
            <a:gsLst>
              <a:gs pos="0">
                <a:srgbClr val="002060"/>
              </a:gs>
              <a:gs pos="42000">
                <a:schemeClr val="tx2">
                  <a:lumMod val="50000"/>
                </a:schemeClr>
              </a:gs>
              <a:gs pos="99000">
                <a:schemeClr val="tx2">
                  <a:lumMod val="7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JIRA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项目</a:t>
            </a:r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1440189" y="564068"/>
            <a:ext cx="738254" cy="344649"/>
          </a:xfrm>
          <a:prstGeom prst="rect">
            <a:avLst/>
          </a:prstGeom>
          <a:gradFill>
            <a:gsLst>
              <a:gs pos="0">
                <a:srgbClr val="002060"/>
              </a:gs>
              <a:gs pos="42000">
                <a:schemeClr val="tx2">
                  <a:lumMod val="50000"/>
                </a:schemeClr>
              </a:gs>
              <a:gs pos="99000">
                <a:schemeClr val="tx2">
                  <a:lumMod val="7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JIRA</a:t>
            </a:r>
            <a:r>
              <a:rPr lang="zh-CN" altLang="en-US" sz="1050" b="1" dirty="0">
                <a:latin typeface="微软雅黑" pitchFamily="34" charset="-122"/>
                <a:ea typeface="微软雅黑" pitchFamily="34" charset="-122"/>
              </a:rPr>
              <a:t>版本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2507018" y="564069"/>
            <a:ext cx="1281299" cy="344649"/>
          </a:xfrm>
          <a:prstGeom prst="rect">
            <a:avLst/>
          </a:prstGeom>
          <a:gradFill>
            <a:gsLst>
              <a:gs pos="0">
                <a:srgbClr val="002060"/>
              </a:gs>
              <a:gs pos="42000">
                <a:schemeClr val="tx2">
                  <a:lumMod val="50000"/>
                </a:schemeClr>
              </a:gs>
              <a:gs pos="99000">
                <a:schemeClr val="tx2">
                  <a:lumMod val="7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填写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ROP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单</a:t>
            </a:r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箭头连接符 39"/>
          <p:cNvCxnSpPr>
            <a:stCxn id="37" idx="3"/>
            <a:endCxn id="38" idx="1"/>
          </p:cNvCxnSpPr>
          <p:nvPr/>
        </p:nvCxnSpPr>
        <p:spPr>
          <a:xfrm>
            <a:off x="1061782" y="726148"/>
            <a:ext cx="378407" cy="10245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8" idx="3"/>
            <a:endCxn id="39" idx="1"/>
          </p:cNvCxnSpPr>
          <p:nvPr/>
        </p:nvCxnSpPr>
        <p:spPr>
          <a:xfrm>
            <a:off x="2178443" y="736393"/>
            <a:ext cx="328575" cy="1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9" idx="2"/>
            <a:endCxn id="21" idx="0"/>
          </p:cNvCxnSpPr>
          <p:nvPr/>
        </p:nvCxnSpPr>
        <p:spPr>
          <a:xfrm flipH="1">
            <a:off x="3140833" y="908718"/>
            <a:ext cx="6835" cy="288034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6798816" y="2221016"/>
            <a:ext cx="1226763" cy="415809"/>
          </a:xfrm>
          <a:prstGeom prst="rect">
            <a:avLst/>
          </a:prstGeom>
          <a:gradFill>
            <a:gsLst>
              <a:gs pos="0">
                <a:srgbClr val="002060"/>
              </a:gs>
              <a:gs pos="42000">
                <a:schemeClr val="tx2">
                  <a:lumMod val="50000"/>
                </a:schemeClr>
              </a:gs>
              <a:gs pos="99000">
                <a:schemeClr val="tx2">
                  <a:lumMod val="75000"/>
                </a:schemeClr>
              </a:gs>
            </a:gsLst>
          </a:gradFill>
          <a:ln w="25400"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altLang="zh-CN" sz="105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测试环境</a:t>
            </a:r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Rectangle 5"/>
          <p:cNvSpPr>
            <a:spLocks noChangeArrowheads="1"/>
          </p:cNvSpPr>
          <p:nvPr/>
        </p:nvSpPr>
        <p:spPr bwMode="auto">
          <a:xfrm>
            <a:off x="6798816" y="3021608"/>
            <a:ext cx="1226763" cy="415809"/>
          </a:xfrm>
          <a:prstGeom prst="rect">
            <a:avLst/>
          </a:prstGeom>
          <a:gradFill>
            <a:gsLst>
              <a:gs pos="0">
                <a:srgbClr val="002060"/>
              </a:gs>
              <a:gs pos="42000">
                <a:schemeClr val="tx2">
                  <a:lumMod val="50000"/>
                </a:schemeClr>
              </a:gs>
              <a:gs pos="99000">
                <a:schemeClr val="tx2">
                  <a:lumMod val="75000"/>
                </a:schemeClr>
              </a:gs>
            </a:gsLst>
          </a:gradFill>
          <a:ln w="25400"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altLang="zh-CN" sz="105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堡垒环境</a:t>
            </a:r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7" name="直接箭头连接符 56"/>
          <p:cNvCxnSpPr>
            <a:endCxn id="54" idx="0"/>
          </p:cNvCxnSpPr>
          <p:nvPr/>
        </p:nvCxnSpPr>
        <p:spPr>
          <a:xfrm>
            <a:off x="7399846" y="1794214"/>
            <a:ext cx="12352" cy="426802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4" idx="2"/>
            <a:endCxn id="55" idx="0"/>
          </p:cNvCxnSpPr>
          <p:nvPr/>
        </p:nvCxnSpPr>
        <p:spPr>
          <a:xfrm>
            <a:off x="7412198" y="2636825"/>
            <a:ext cx="0" cy="384783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5"/>
          <p:cNvSpPr>
            <a:spLocks noChangeArrowheads="1"/>
          </p:cNvSpPr>
          <p:nvPr/>
        </p:nvSpPr>
        <p:spPr bwMode="auto">
          <a:xfrm>
            <a:off x="6812812" y="3789163"/>
            <a:ext cx="1226763" cy="415809"/>
          </a:xfrm>
          <a:prstGeom prst="rect">
            <a:avLst/>
          </a:prstGeom>
          <a:gradFill>
            <a:gsLst>
              <a:gs pos="0">
                <a:srgbClr val="002060"/>
              </a:gs>
              <a:gs pos="42000">
                <a:schemeClr val="tx2">
                  <a:lumMod val="50000"/>
                </a:schemeClr>
              </a:gs>
              <a:gs pos="99000">
                <a:schemeClr val="tx2">
                  <a:lumMod val="75000"/>
                </a:schemeClr>
              </a:gs>
            </a:gsLst>
          </a:gradFill>
          <a:ln w="25400"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altLang="zh-CN" sz="105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5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环境</a:t>
            </a:r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4" name="直接箭头连接符 63"/>
          <p:cNvCxnSpPr>
            <a:stCxn id="55" idx="2"/>
            <a:endCxn id="63" idx="0"/>
          </p:cNvCxnSpPr>
          <p:nvPr/>
        </p:nvCxnSpPr>
        <p:spPr>
          <a:xfrm>
            <a:off x="7412198" y="3437417"/>
            <a:ext cx="13996" cy="351746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>
            <a:off x="5868144" y="6572722"/>
            <a:ext cx="27363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5868144" y="4887213"/>
            <a:ext cx="0" cy="17643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6875918" y="5741831"/>
            <a:ext cx="11495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Native App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 flipH="1" flipV="1">
            <a:off x="4862025" y="4882431"/>
            <a:ext cx="1006119" cy="4782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2" idx="1"/>
            <a:endCxn id="23" idx="0"/>
          </p:cNvCxnSpPr>
          <p:nvPr/>
        </p:nvCxnSpPr>
        <p:spPr>
          <a:xfrm rot="10800000" flipV="1">
            <a:off x="1362346" y="2299210"/>
            <a:ext cx="1107850" cy="5428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52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zh-CN" altLang="en-US" dirty="0"/>
              <a:t>发布</a:t>
            </a:r>
            <a:r>
              <a:rPr lang="zh-CN" altLang="en-US" dirty="0" smtClean="0"/>
              <a:t>准备工作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1.C</a:t>
            </a:r>
            <a:r>
              <a:rPr lang="en-US" altLang="zh-CN" dirty="0"/>
              <a:t>:\</a:t>
            </a:r>
            <a:r>
              <a:rPr lang="en-US" altLang="zh-CN" dirty="0" smtClean="0"/>
              <a:t>DevTools\ConfigGen\ConfigGen.exe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91" y="1556792"/>
            <a:ext cx="6984776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1591" y="5805264"/>
            <a:ext cx="725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添加 </a:t>
            </a:r>
            <a:r>
              <a:rPr lang="en-US" altLang="zh-CN" dirty="0"/>
              <a:t>$/WAP/H5/</a:t>
            </a:r>
            <a:r>
              <a:rPr lang="zh-CN" altLang="en-US" dirty="0"/>
              <a:t>公共文件</a:t>
            </a:r>
            <a:r>
              <a:rPr lang="en-US" altLang="zh-CN" dirty="0"/>
              <a:t>/</a:t>
            </a:r>
            <a:r>
              <a:rPr lang="en-US" altLang="zh-CN" dirty="0" smtClean="0"/>
              <a:t>ConfigProfile.xml  </a:t>
            </a:r>
            <a:r>
              <a:rPr lang="zh-CN" altLang="en-US" dirty="0" smtClean="0"/>
              <a:t>到项目根目录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809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                1.</a:t>
            </a:r>
            <a:r>
              <a:rPr lang="en-US" altLang="zh-CN" dirty="0"/>
              <a:t>get</a:t>
            </a:r>
            <a:r>
              <a:rPr lang="zh-CN" altLang="en-US" dirty="0" smtClean="0"/>
              <a:t>（打包）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2.merge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3.check in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215265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45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创建测试单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http://mgr.release.ctripcorp.com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6699627" cy="4518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2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编辑测试单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8477149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095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218"/>
            <a:ext cx="8149008" cy="1602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28" y="1772816"/>
            <a:ext cx="8374820" cy="4920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686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955115"/>
              </p:ext>
            </p:extLst>
          </p:nvPr>
        </p:nvGraphicFramePr>
        <p:xfrm>
          <a:off x="539552" y="620692"/>
          <a:ext cx="8208913" cy="59046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2701"/>
                <a:gridCol w="2234888"/>
                <a:gridCol w="3731324"/>
              </a:tblGrid>
              <a:tr h="281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/finance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m.finance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D:\WebSites\Wap\finance\V1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81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/webapp/vacations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m.vacation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D:\WebSites\Wap\vacations\v1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81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/webapp/train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m.train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D:\WebSites\Wap\train\v3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81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/webapp/tuan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m.tuan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D:\WebSites\Wap\tuan\v3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81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/webapp/ticket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m.ticket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D:\WebSites\Wap\ticket\v1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81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/webapp/taxi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m.taxi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D:\WebSites\Wap\taxi\v1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81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/webapp/res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m.res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D:\WebSites\Wap\res\v3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81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/webapp/hotel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m.hotel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D:\WebSites\Wap\hotel\v1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81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/webapp/fltintl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m.fltintl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D:\WebSites\Wap\fltintl\v2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81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/webapp/cpage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m.cpage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D:\WebSites\Wap\cpage\v2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81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/webapp/car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m.car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D:\WebSites\Wap\car\v1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81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/webapp/flight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m.flight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D:\WebSites\Wap\flight\V1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81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/vevent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m.vevent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D:\WebSites\Wap\vevent\v1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81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/webapp/oversea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m.oversea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D:\WebSites\Wap\oversea\v1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81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/webapp/giftcard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m.giftcard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D:\WebSites\Wap\giftcard\v1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81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/webapp/myctrip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m.myctrip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D:\WebSites\Wap\myctrip\v1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81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/webapp/myctrip/myinfo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m.myctrip-myinfo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D:\WebSites\Wap\myinfo\v1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81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/webapp/myctrip/order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m.myctrip-order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D:\WebSites\Wap\order\v1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81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/webapp/myctrip/account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m.myctrip-account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D:\WebSites\Wap\account\v1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81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/webapp/app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m.Lizard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D:\WebSites\Wap\Lizard\v2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81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/webapp/market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m.marketWebApp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D:\WebSites\Wap\marketWebApp\v2</a:t>
                      </a:r>
                      <a:endParaRPr lang="zh-CN" sz="105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47864" y="185894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发布应用</a:t>
            </a:r>
            <a:r>
              <a:rPr lang="en-US" altLang="zh-CN" dirty="0" smtClean="0"/>
              <a:t>/</a:t>
            </a:r>
            <a:r>
              <a:rPr lang="zh-CN" altLang="en-US" dirty="0" smtClean="0"/>
              <a:t>虚拟目录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033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19050"/>
              </p:ext>
            </p:extLst>
          </p:nvPr>
        </p:nvGraphicFramePr>
        <p:xfrm>
          <a:off x="467544" y="476672"/>
          <a:ext cx="8208912" cy="57606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3271"/>
                <a:gridCol w="2134317"/>
                <a:gridCol w="3731324"/>
              </a:tblGrid>
              <a:tr h="3200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/market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market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D:\WebSites\Wap\market\V3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200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/t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m.t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D:\WebSites\Wap\t\V1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200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/WebApp/lipin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m.lipin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D:\WebSites\Wap\lipin\V3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200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/SEO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m.SEO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D:\WebSites\wap\SEO\V1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200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/html5/lipin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m.lipinNet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D:\WebSites\Wap\lipinNet\V3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200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/html5/Hotel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m.HotelNet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D:\WebSites\Wap\HotelNet\V3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200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/html5/car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m.carNet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D:\WebSites\wap\carNet\V2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200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/html5/trains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m.trains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D:\WebSites\wap\trains\V2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200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/html5/tickets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m.ticketsNet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D:\WebSites\wap\ticketsNet\V2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200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/html5/Cruise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m.CruiseNet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D:\WebSites\wap\CruiseNet\V2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200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/html5/grouptravel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m.grouptravelNet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D:\WebSites\wap\grouptravelNet\V3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200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/html5/around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m.aroundNet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D:\WebSites\wap\aroundNet\V2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200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/html5/vacations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m.vacationsNet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D:\WebSites\wap\vactionsNet\V2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200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/html5/flight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m.flightNet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D:\WebSites\Wap\flightNet\V3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200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/html5/tuan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m.tuannet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D:\WebSites\Wap\tuannet\V1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200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/html5/tour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m.tour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D:\WebSites\wap\tour\V1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200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/html5/OverseaSeo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m.OverseaSeo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D:\WebSites\wap\OverseaSeo\V1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200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/webapp/grab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m.webappgrab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D:\WebSites\Wap\grab\V1</a:t>
                      </a:r>
                      <a:endParaRPr lang="zh-CN" sz="105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79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826</Words>
  <Application>Microsoft Office PowerPoint</Application>
  <PresentationFormat>全屏显示(4:3)</PresentationFormat>
  <Paragraphs>225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发布准备工作</vt:lpstr>
      <vt:lpstr>代码操作</vt:lpstr>
      <vt:lpstr>创建测试单</vt:lpstr>
      <vt:lpstr>编辑测试单</vt:lpstr>
      <vt:lpstr>PowerPoint 演示文稿</vt:lpstr>
      <vt:lpstr>PowerPoint 演示文稿</vt:lpstr>
      <vt:lpstr>PowerPoint 演示文稿</vt:lpstr>
      <vt:lpstr>创建生产单</vt:lpstr>
      <vt:lpstr>发布系统流程</vt:lpstr>
      <vt:lpstr>Hybrid测试包</vt:lpstr>
      <vt:lpstr>SQL脚本注释</vt:lpstr>
      <vt:lpstr>模块序号</vt:lpstr>
      <vt:lpstr>Hybrid生产包</vt:lpstr>
      <vt:lpstr>ewatch</vt:lpstr>
      <vt:lpstr>PowerPoint 演示文稿</vt:lpstr>
      <vt:lpstr>全量包提交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C:\DevTools\ConfigGen\ConfigGen.exe</dc:title>
  <dc:creator>xwj熊文俊</dc:creator>
  <cp:lastModifiedBy>xwj熊文俊</cp:lastModifiedBy>
  <cp:revision>27</cp:revision>
  <dcterms:created xsi:type="dcterms:W3CDTF">2014-02-17T08:01:11Z</dcterms:created>
  <dcterms:modified xsi:type="dcterms:W3CDTF">2014-03-18T06:46:04Z</dcterms:modified>
</cp:coreProperties>
</file>