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318" r:id="rId4"/>
    <p:sldId id="319" r:id="rId5"/>
    <p:sldId id="329" r:id="rId6"/>
    <p:sldId id="330" r:id="rId7"/>
    <p:sldId id="317" r:id="rId8"/>
    <p:sldId id="331" r:id="rId9"/>
    <p:sldId id="320" r:id="rId10"/>
    <p:sldId id="337" r:id="rId11"/>
    <p:sldId id="332" r:id="rId12"/>
    <p:sldId id="333" r:id="rId13"/>
    <p:sldId id="334" r:id="rId14"/>
    <p:sldId id="338" r:id="rId15"/>
    <p:sldId id="339" r:id="rId16"/>
    <p:sldId id="340" r:id="rId17"/>
    <p:sldId id="323" r:id="rId18"/>
    <p:sldId id="335" r:id="rId19"/>
    <p:sldId id="336" r:id="rId20"/>
    <p:sldId id="324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297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31" autoAdjust="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63C815-5985-4341-BAB8-B2E4E43CB2D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C95B4D8-E7B2-43E5-B11C-DB632130D1AA}">
      <dgm:prSet phldrT="[文本]"/>
      <dgm:spPr/>
      <dgm:t>
        <a:bodyPr/>
        <a:lstStyle/>
        <a:p>
          <a:r>
            <a:rPr lang="en-US" altLang="zh-CN" dirty="0" smtClean="0"/>
            <a:t>lightbox_render.js</a:t>
          </a:r>
          <a:endParaRPr lang="zh-CN" altLang="en-US" dirty="0"/>
        </a:p>
      </dgm:t>
    </dgm:pt>
    <dgm:pt modelId="{3190E60D-7181-4CB3-B871-784CF7FC8A38}" type="parTrans" cxnId="{7583E2B3-BC67-418C-B94A-A0C6201BF900}">
      <dgm:prSet/>
      <dgm:spPr/>
      <dgm:t>
        <a:bodyPr/>
        <a:lstStyle/>
        <a:p>
          <a:endParaRPr lang="zh-CN" altLang="en-US"/>
        </a:p>
      </dgm:t>
    </dgm:pt>
    <dgm:pt modelId="{009CDCDF-4569-4ED7-845F-42EBC9765F05}" type="sibTrans" cxnId="{7583E2B3-BC67-418C-B94A-A0C6201BF900}">
      <dgm:prSet/>
      <dgm:spPr/>
      <dgm:t>
        <a:bodyPr/>
        <a:lstStyle/>
        <a:p>
          <a:endParaRPr lang="zh-CN" altLang="en-US"/>
        </a:p>
      </dgm:t>
    </dgm:pt>
    <dgm:pt modelId="{E5289DAE-7FA2-4B2A-9813-B1B280B2B413}">
      <dgm:prSet phldrT="[文本]"/>
      <dgm:spPr/>
      <dgm:t>
        <a:bodyPr/>
        <a:lstStyle/>
        <a:p>
          <a:r>
            <a:rPr lang="en-US" altLang="zh-CN" dirty="0" smtClean="0"/>
            <a:t>endlayer.js</a:t>
          </a:r>
          <a:endParaRPr lang="zh-CN" altLang="en-US" dirty="0"/>
        </a:p>
      </dgm:t>
    </dgm:pt>
    <dgm:pt modelId="{3E6EE270-EBFE-4E28-B591-1513E8E08AAE}" type="parTrans" cxnId="{CE359C01-BBDB-4444-92F2-345B2024A291}">
      <dgm:prSet/>
      <dgm:spPr/>
      <dgm:t>
        <a:bodyPr/>
        <a:lstStyle/>
        <a:p>
          <a:endParaRPr lang="zh-CN" altLang="en-US"/>
        </a:p>
      </dgm:t>
    </dgm:pt>
    <dgm:pt modelId="{B1E785F1-5C2B-4F39-AAAE-B15480A55E95}" type="sibTrans" cxnId="{CE359C01-BBDB-4444-92F2-345B2024A291}">
      <dgm:prSet/>
      <dgm:spPr/>
      <dgm:t>
        <a:bodyPr/>
        <a:lstStyle/>
        <a:p>
          <a:endParaRPr lang="zh-CN" altLang="en-US"/>
        </a:p>
      </dgm:t>
    </dgm:pt>
    <dgm:pt modelId="{CC09E3CC-96B0-4308-80B3-31F28E978078}">
      <dgm:prSet phldrT="[文本]"/>
      <dgm:spPr/>
      <dgm:t>
        <a:bodyPr/>
        <a:lstStyle/>
        <a:p>
          <a:r>
            <a:rPr lang="en-US" altLang="zh-CN" dirty="0" smtClean="0"/>
            <a:t>lightbox_dd.js</a:t>
          </a:r>
          <a:endParaRPr lang="zh-CN" altLang="en-US" dirty="0"/>
        </a:p>
      </dgm:t>
    </dgm:pt>
    <dgm:pt modelId="{EB54DCB7-439F-402E-B478-FA835A752DA5}" type="parTrans" cxnId="{EC7154E5-BD72-4CE4-9A34-67F5C7C0F0A6}">
      <dgm:prSet/>
      <dgm:spPr/>
      <dgm:t>
        <a:bodyPr/>
        <a:lstStyle/>
        <a:p>
          <a:endParaRPr lang="zh-CN" altLang="en-US"/>
        </a:p>
      </dgm:t>
    </dgm:pt>
    <dgm:pt modelId="{C87C8207-F9C4-4DA3-A3C0-849DC1F86A00}" type="sibTrans" cxnId="{EC7154E5-BD72-4CE4-9A34-67F5C7C0F0A6}">
      <dgm:prSet/>
      <dgm:spPr/>
      <dgm:t>
        <a:bodyPr/>
        <a:lstStyle/>
        <a:p>
          <a:endParaRPr lang="zh-CN" altLang="en-US"/>
        </a:p>
      </dgm:t>
    </dgm:pt>
    <dgm:pt modelId="{296AB6DD-3840-4ECC-8697-352AA4C71E6E}">
      <dgm:prSet phldrT="[文本]"/>
      <dgm:spPr/>
      <dgm:t>
        <a:bodyPr/>
        <a:lstStyle/>
        <a:p>
          <a:r>
            <a:rPr lang="en-US" altLang="zh-CN" dirty="0" smtClean="0"/>
            <a:t>lightbox.js</a:t>
          </a:r>
          <a:endParaRPr lang="zh-CN" altLang="en-US" dirty="0"/>
        </a:p>
      </dgm:t>
    </dgm:pt>
    <dgm:pt modelId="{AC28C792-76EA-49B7-9FA1-7A4760FF4FCB}" type="parTrans" cxnId="{1FF4CEC0-76A8-49B3-B21F-E4CECB23D879}">
      <dgm:prSet/>
      <dgm:spPr/>
      <dgm:t>
        <a:bodyPr/>
        <a:lstStyle/>
        <a:p>
          <a:endParaRPr lang="zh-CN" altLang="en-US"/>
        </a:p>
      </dgm:t>
    </dgm:pt>
    <dgm:pt modelId="{5F25AE42-FF9D-413E-BF93-F796893C79D0}" type="sibTrans" cxnId="{1FF4CEC0-76A8-49B3-B21F-E4CECB23D879}">
      <dgm:prSet/>
      <dgm:spPr/>
      <dgm:t>
        <a:bodyPr/>
        <a:lstStyle/>
        <a:p>
          <a:endParaRPr lang="zh-CN" altLang="en-US"/>
        </a:p>
      </dgm:t>
    </dgm:pt>
    <dgm:pt modelId="{2ABAB79B-9BA8-47C2-8E5B-66093FED3987}">
      <dgm:prSet phldrT="[文本]"/>
      <dgm:spPr/>
      <dgm:t>
        <a:bodyPr/>
        <a:lstStyle/>
        <a:p>
          <a:r>
            <a:rPr lang="en-US" altLang="zh-CN" dirty="0" smtClean="0"/>
            <a:t>zs.js</a:t>
          </a:r>
          <a:endParaRPr lang="zh-CN" altLang="en-US" dirty="0"/>
        </a:p>
      </dgm:t>
    </dgm:pt>
    <dgm:pt modelId="{900645D1-789C-46BD-8EE5-D59373228F4C}" type="parTrans" cxnId="{DC9A8152-723C-4911-BD59-851B5C7DFA1D}">
      <dgm:prSet/>
      <dgm:spPr/>
      <dgm:t>
        <a:bodyPr/>
        <a:lstStyle/>
        <a:p>
          <a:endParaRPr lang="zh-CN" altLang="en-US"/>
        </a:p>
      </dgm:t>
    </dgm:pt>
    <dgm:pt modelId="{CB597AB0-7CCC-4270-B8C4-27F5DCAB8F44}" type="sibTrans" cxnId="{DC9A8152-723C-4911-BD59-851B5C7DFA1D}">
      <dgm:prSet/>
      <dgm:spPr/>
      <dgm:t>
        <a:bodyPr/>
        <a:lstStyle/>
        <a:p>
          <a:endParaRPr lang="zh-CN" altLang="en-US"/>
        </a:p>
      </dgm:t>
    </dgm:pt>
    <dgm:pt modelId="{901EC054-F06B-4E40-9FF5-3A307330E77D}">
      <dgm:prSet/>
      <dgm:spPr/>
      <dgm:t>
        <a:bodyPr/>
        <a:lstStyle/>
        <a:p>
          <a:r>
            <a:rPr lang="en-US" altLang="zh-CN" dirty="0" smtClean="0"/>
            <a:t>carousel.js</a:t>
          </a:r>
          <a:endParaRPr lang="zh-CN" altLang="en-US" dirty="0"/>
        </a:p>
      </dgm:t>
    </dgm:pt>
    <dgm:pt modelId="{497D08C2-5DC1-4DBA-91D6-A811598DC010}" type="parTrans" cxnId="{4FFF724D-32C3-4D58-A593-A3EE19B613C3}">
      <dgm:prSet/>
      <dgm:spPr/>
      <dgm:t>
        <a:bodyPr/>
        <a:lstStyle/>
        <a:p>
          <a:endParaRPr lang="zh-CN" altLang="en-US"/>
        </a:p>
      </dgm:t>
    </dgm:pt>
    <dgm:pt modelId="{187B575E-9A85-4814-8A58-32ADCB217B95}" type="sibTrans" cxnId="{4FFF724D-32C3-4D58-A593-A3EE19B613C3}">
      <dgm:prSet/>
      <dgm:spPr/>
      <dgm:t>
        <a:bodyPr/>
        <a:lstStyle/>
        <a:p>
          <a:endParaRPr lang="zh-CN" altLang="en-US"/>
        </a:p>
      </dgm:t>
    </dgm:pt>
    <dgm:pt modelId="{2E06FA3D-5A76-4719-9A0B-41811A18108C}">
      <dgm:prSet/>
      <dgm:spPr/>
      <dgm:t>
        <a:bodyPr/>
        <a:lstStyle/>
        <a:p>
          <a:r>
            <a:rPr lang="en-US" altLang="zh-CN" dirty="0" smtClean="0"/>
            <a:t>drag.js</a:t>
          </a:r>
          <a:endParaRPr lang="zh-CN" altLang="en-US" dirty="0"/>
        </a:p>
      </dgm:t>
    </dgm:pt>
    <dgm:pt modelId="{C852147C-A45A-4153-B9FC-71C587E7A8E9}" type="parTrans" cxnId="{0FCC0338-27C6-46ED-B99A-28FCCCE1D26A}">
      <dgm:prSet/>
      <dgm:spPr/>
      <dgm:t>
        <a:bodyPr/>
        <a:lstStyle/>
        <a:p>
          <a:endParaRPr lang="zh-CN" altLang="en-US"/>
        </a:p>
      </dgm:t>
    </dgm:pt>
    <dgm:pt modelId="{9438CFED-24D6-4161-A6A5-199CBFBFD1D7}" type="sibTrans" cxnId="{0FCC0338-27C6-46ED-B99A-28FCCCE1D26A}">
      <dgm:prSet/>
      <dgm:spPr/>
      <dgm:t>
        <a:bodyPr/>
        <a:lstStyle/>
        <a:p>
          <a:endParaRPr lang="zh-CN" altLang="en-US"/>
        </a:p>
      </dgm:t>
    </dgm:pt>
    <dgm:pt modelId="{63445A29-87F7-45FC-A22F-15F414B853A9}" type="pres">
      <dgm:prSet presAssocID="{7563C815-5985-4341-BAB8-B2E4E43CB2D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7F8E81-7C7E-4512-A5DB-E95848435079}" type="pres">
      <dgm:prSet presAssocID="{5C95B4D8-E7B2-43E5-B11C-DB632130D1AA}" presName="root1" presStyleCnt="0"/>
      <dgm:spPr/>
    </dgm:pt>
    <dgm:pt modelId="{EB7DA4DC-E2CD-4B4D-87C9-91107C0FC981}" type="pres">
      <dgm:prSet presAssocID="{5C95B4D8-E7B2-43E5-B11C-DB632130D1A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0E96F8-AA44-41B3-91EA-19EC829B664A}" type="pres">
      <dgm:prSet presAssocID="{5C95B4D8-E7B2-43E5-B11C-DB632130D1AA}" presName="level2hierChild" presStyleCnt="0"/>
      <dgm:spPr/>
    </dgm:pt>
    <dgm:pt modelId="{11C6F0FA-733F-445C-8950-013D1736392C}" type="pres">
      <dgm:prSet presAssocID="{3E6EE270-EBFE-4E28-B591-1513E8E08AAE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A1DFED83-6707-4E4A-BBD2-6E9429F02023}" type="pres">
      <dgm:prSet presAssocID="{3E6EE270-EBFE-4E28-B591-1513E8E08AAE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BFA212D0-1609-44B3-87E8-D29C57AEC1D7}" type="pres">
      <dgm:prSet presAssocID="{E5289DAE-7FA2-4B2A-9813-B1B280B2B413}" presName="root2" presStyleCnt="0"/>
      <dgm:spPr/>
    </dgm:pt>
    <dgm:pt modelId="{8580736F-447F-46A2-8E6D-F888CC190F11}" type="pres">
      <dgm:prSet presAssocID="{E5289DAE-7FA2-4B2A-9813-B1B280B2B41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7AAEC8-189F-4CFA-ACC8-CE454BF6EE01}" type="pres">
      <dgm:prSet presAssocID="{E5289DAE-7FA2-4B2A-9813-B1B280B2B413}" presName="level3hierChild" presStyleCnt="0"/>
      <dgm:spPr/>
    </dgm:pt>
    <dgm:pt modelId="{8B00ACF1-3837-46A8-9910-AEE04B520432}" type="pres">
      <dgm:prSet presAssocID="{EB54DCB7-439F-402E-B478-FA835A752DA5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A5330D6C-69E4-486B-8D97-FD26AF4B759A}" type="pres">
      <dgm:prSet presAssocID="{EB54DCB7-439F-402E-B478-FA835A752DA5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D55082DD-05C9-40EB-B6E5-B668BDB29146}" type="pres">
      <dgm:prSet presAssocID="{CC09E3CC-96B0-4308-80B3-31F28E978078}" presName="root2" presStyleCnt="0"/>
      <dgm:spPr/>
    </dgm:pt>
    <dgm:pt modelId="{F44852FF-E4F3-4923-897B-A3325101FF6D}" type="pres">
      <dgm:prSet presAssocID="{CC09E3CC-96B0-4308-80B3-31F28E978078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BF4CE7-DA52-4FBF-B804-C1E33FA01169}" type="pres">
      <dgm:prSet presAssocID="{CC09E3CC-96B0-4308-80B3-31F28E978078}" presName="level3hierChild" presStyleCnt="0"/>
      <dgm:spPr/>
    </dgm:pt>
    <dgm:pt modelId="{D2ACFDE0-BD19-4CB8-BD2D-F1BB898A9EAC}" type="pres">
      <dgm:prSet presAssocID="{AC28C792-76EA-49B7-9FA1-7A4760FF4FCB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BA8B2FD8-BE93-4BB2-918A-6723FF149BEA}" type="pres">
      <dgm:prSet presAssocID="{AC28C792-76EA-49B7-9FA1-7A4760FF4FCB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7F978A1C-0EEB-476F-8D87-6F90B69394DB}" type="pres">
      <dgm:prSet presAssocID="{296AB6DD-3840-4ECC-8697-352AA4C71E6E}" presName="root2" presStyleCnt="0"/>
      <dgm:spPr/>
    </dgm:pt>
    <dgm:pt modelId="{09C9C238-5FCF-4940-B028-B2527C6FDF71}" type="pres">
      <dgm:prSet presAssocID="{296AB6DD-3840-4ECC-8697-352AA4C71E6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63FE14-AFEC-4303-9738-FB4936190399}" type="pres">
      <dgm:prSet presAssocID="{296AB6DD-3840-4ECC-8697-352AA4C71E6E}" presName="level3hierChild" presStyleCnt="0"/>
      <dgm:spPr/>
    </dgm:pt>
    <dgm:pt modelId="{36E81CAB-B90C-4BDB-AF52-DCDA44BF9B0C}" type="pres">
      <dgm:prSet presAssocID="{497D08C2-5DC1-4DBA-91D6-A811598DC010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B6C6293A-E504-494B-A4E7-9E0F9EBD82FE}" type="pres">
      <dgm:prSet presAssocID="{497D08C2-5DC1-4DBA-91D6-A811598DC010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46884C4C-9DD2-4720-A570-28187EE9A689}" type="pres">
      <dgm:prSet presAssocID="{901EC054-F06B-4E40-9FF5-3A307330E77D}" presName="root2" presStyleCnt="0"/>
      <dgm:spPr/>
    </dgm:pt>
    <dgm:pt modelId="{0FAE6D22-422C-4143-AA7C-998184F3800C}" type="pres">
      <dgm:prSet presAssocID="{901EC054-F06B-4E40-9FF5-3A307330E77D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06F33C-DDDA-4A6F-8829-D7A47083D91A}" type="pres">
      <dgm:prSet presAssocID="{901EC054-F06B-4E40-9FF5-3A307330E77D}" presName="level3hierChild" presStyleCnt="0"/>
      <dgm:spPr/>
    </dgm:pt>
    <dgm:pt modelId="{6D9422F5-1529-4C82-9B6C-2C312561EC4A}" type="pres">
      <dgm:prSet presAssocID="{C852147C-A45A-4153-B9FC-71C587E7A8E9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845C8A29-BB82-4FE9-99C3-3401F6189E00}" type="pres">
      <dgm:prSet presAssocID="{C852147C-A45A-4153-B9FC-71C587E7A8E9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90D49F16-E64E-441F-B372-70D84F631778}" type="pres">
      <dgm:prSet presAssocID="{2E06FA3D-5A76-4719-9A0B-41811A18108C}" presName="root2" presStyleCnt="0"/>
      <dgm:spPr/>
    </dgm:pt>
    <dgm:pt modelId="{775AA6E8-A3A1-4D8B-8018-4462578ABE09}" type="pres">
      <dgm:prSet presAssocID="{2E06FA3D-5A76-4719-9A0B-41811A18108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3A6497-A7CF-4BDD-A9EF-7CCE9FC237BE}" type="pres">
      <dgm:prSet presAssocID="{2E06FA3D-5A76-4719-9A0B-41811A18108C}" presName="level3hierChild" presStyleCnt="0"/>
      <dgm:spPr/>
    </dgm:pt>
    <dgm:pt modelId="{680BA31D-DE4B-4A85-800F-289E50A7917A}" type="pres">
      <dgm:prSet presAssocID="{900645D1-789C-46BD-8EE5-D59373228F4C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D3AEF0BD-45E7-415A-A92F-B4D99C6F61A7}" type="pres">
      <dgm:prSet presAssocID="{900645D1-789C-46BD-8EE5-D59373228F4C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76A292E9-9881-4335-A19C-75DC2CB528C1}" type="pres">
      <dgm:prSet presAssocID="{2ABAB79B-9BA8-47C2-8E5B-66093FED3987}" presName="root2" presStyleCnt="0"/>
      <dgm:spPr/>
    </dgm:pt>
    <dgm:pt modelId="{3D042BF9-C4E5-4444-9FED-F024187DB369}" type="pres">
      <dgm:prSet presAssocID="{2ABAB79B-9BA8-47C2-8E5B-66093FED3987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F17DDF-97AE-4BC8-9E00-1AA8331AA929}" type="pres">
      <dgm:prSet presAssocID="{2ABAB79B-9BA8-47C2-8E5B-66093FED3987}" presName="level3hierChild" presStyleCnt="0"/>
      <dgm:spPr/>
    </dgm:pt>
  </dgm:ptLst>
  <dgm:cxnLst>
    <dgm:cxn modelId="{2B76983C-0938-42A9-B9C7-235701597DB5}" type="presOf" srcId="{7563C815-5985-4341-BAB8-B2E4E43CB2DF}" destId="{63445A29-87F7-45FC-A22F-15F414B853A9}" srcOrd="0" destOrd="0" presId="urn:microsoft.com/office/officeart/2005/8/layout/hierarchy2"/>
    <dgm:cxn modelId="{6C46C13B-21AB-45E2-8146-FD5DB9A4154B}" type="presOf" srcId="{E5289DAE-7FA2-4B2A-9813-B1B280B2B413}" destId="{8580736F-447F-46A2-8E6D-F888CC190F11}" srcOrd="0" destOrd="0" presId="urn:microsoft.com/office/officeart/2005/8/layout/hierarchy2"/>
    <dgm:cxn modelId="{7A9E086B-DCD6-47F7-B07B-EB90F1DEB6AB}" type="presOf" srcId="{900645D1-789C-46BD-8EE5-D59373228F4C}" destId="{680BA31D-DE4B-4A85-800F-289E50A7917A}" srcOrd="0" destOrd="0" presId="urn:microsoft.com/office/officeart/2005/8/layout/hierarchy2"/>
    <dgm:cxn modelId="{AC034BC4-5C3B-4C13-A62E-0589D32EE4D8}" type="presOf" srcId="{900645D1-789C-46BD-8EE5-D59373228F4C}" destId="{D3AEF0BD-45E7-415A-A92F-B4D99C6F61A7}" srcOrd="1" destOrd="0" presId="urn:microsoft.com/office/officeart/2005/8/layout/hierarchy2"/>
    <dgm:cxn modelId="{7583E2B3-BC67-418C-B94A-A0C6201BF900}" srcId="{7563C815-5985-4341-BAB8-B2E4E43CB2DF}" destId="{5C95B4D8-E7B2-43E5-B11C-DB632130D1AA}" srcOrd="0" destOrd="0" parTransId="{3190E60D-7181-4CB3-B871-784CF7FC8A38}" sibTransId="{009CDCDF-4569-4ED7-845F-42EBC9765F05}"/>
    <dgm:cxn modelId="{3FB38196-729D-4F20-9941-1B37F80E13C3}" type="presOf" srcId="{3E6EE270-EBFE-4E28-B591-1513E8E08AAE}" destId="{11C6F0FA-733F-445C-8950-013D1736392C}" srcOrd="0" destOrd="0" presId="urn:microsoft.com/office/officeart/2005/8/layout/hierarchy2"/>
    <dgm:cxn modelId="{2207E804-F9E6-4EE8-B687-626882C01CD3}" type="presOf" srcId="{2E06FA3D-5A76-4719-9A0B-41811A18108C}" destId="{775AA6E8-A3A1-4D8B-8018-4462578ABE09}" srcOrd="0" destOrd="0" presId="urn:microsoft.com/office/officeart/2005/8/layout/hierarchy2"/>
    <dgm:cxn modelId="{5EC4D6BE-A29A-4CD8-8B4B-D52EF3997851}" type="presOf" srcId="{C852147C-A45A-4153-B9FC-71C587E7A8E9}" destId="{845C8A29-BB82-4FE9-99C3-3401F6189E00}" srcOrd="1" destOrd="0" presId="urn:microsoft.com/office/officeart/2005/8/layout/hierarchy2"/>
    <dgm:cxn modelId="{CE359C01-BBDB-4444-92F2-345B2024A291}" srcId="{5C95B4D8-E7B2-43E5-B11C-DB632130D1AA}" destId="{E5289DAE-7FA2-4B2A-9813-B1B280B2B413}" srcOrd="0" destOrd="0" parTransId="{3E6EE270-EBFE-4E28-B591-1513E8E08AAE}" sibTransId="{B1E785F1-5C2B-4F39-AAAE-B15480A55E95}"/>
    <dgm:cxn modelId="{EB92AA5D-1272-4AAC-8301-299015BB7D40}" type="presOf" srcId="{AC28C792-76EA-49B7-9FA1-7A4760FF4FCB}" destId="{D2ACFDE0-BD19-4CB8-BD2D-F1BB898A9EAC}" srcOrd="0" destOrd="0" presId="urn:microsoft.com/office/officeart/2005/8/layout/hierarchy2"/>
    <dgm:cxn modelId="{EC7154E5-BD72-4CE4-9A34-67F5C7C0F0A6}" srcId="{5C95B4D8-E7B2-43E5-B11C-DB632130D1AA}" destId="{CC09E3CC-96B0-4308-80B3-31F28E978078}" srcOrd="1" destOrd="0" parTransId="{EB54DCB7-439F-402E-B478-FA835A752DA5}" sibTransId="{C87C8207-F9C4-4DA3-A3C0-849DC1F86A00}"/>
    <dgm:cxn modelId="{C21D0A52-AB9C-4846-8D95-2F0D1EF63035}" type="presOf" srcId="{3E6EE270-EBFE-4E28-B591-1513E8E08AAE}" destId="{A1DFED83-6707-4E4A-BBD2-6E9429F02023}" srcOrd="1" destOrd="0" presId="urn:microsoft.com/office/officeart/2005/8/layout/hierarchy2"/>
    <dgm:cxn modelId="{B806D3F4-E04A-4B87-9CEA-2F93A3DAD5E4}" type="presOf" srcId="{EB54DCB7-439F-402E-B478-FA835A752DA5}" destId="{8B00ACF1-3837-46A8-9910-AEE04B520432}" srcOrd="0" destOrd="0" presId="urn:microsoft.com/office/officeart/2005/8/layout/hierarchy2"/>
    <dgm:cxn modelId="{CFBC09B5-4D61-4686-8CD4-F5DDD5618707}" type="presOf" srcId="{CC09E3CC-96B0-4308-80B3-31F28E978078}" destId="{F44852FF-E4F3-4923-897B-A3325101FF6D}" srcOrd="0" destOrd="0" presId="urn:microsoft.com/office/officeart/2005/8/layout/hierarchy2"/>
    <dgm:cxn modelId="{D14A02BD-2576-46B6-956B-09BE5ACF5788}" type="presOf" srcId="{5C95B4D8-E7B2-43E5-B11C-DB632130D1AA}" destId="{EB7DA4DC-E2CD-4B4D-87C9-91107C0FC981}" srcOrd="0" destOrd="0" presId="urn:microsoft.com/office/officeart/2005/8/layout/hierarchy2"/>
    <dgm:cxn modelId="{D60204DD-152E-4BE6-A412-3825E9195923}" type="presOf" srcId="{2ABAB79B-9BA8-47C2-8E5B-66093FED3987}" destId="{3D042BF9-C4E5-4444-9FED-F024187DB369}" srcOrd="0" destOrd="0" presId="urn:microsoft.com/office/officeart/2005/8/layout/hierarchy2"/>
    <dgm:cxn modelId="{50BC0A82-11AC-4E6C-A3BB-B0613AC8E982}" type="presOf" srcId="{901EC054-F06B-4E40-9FF5-3A307330E77D}" destId="{0FAE6D22-422C-4143-AA7C-998184F3800C}" srcOrd="0" destOrd="0" presId="urn:microsoft.com/office/officeart/2005/8/layout/hierarchy2"/>
    <dgm:cxn modelId="{4FFF724D-32C3-4D58-A593-A3EE19B613C3}" srcId="{296AB6DD-3840-4ECC-8697-352AA4C71E6E}" destId="{901EC054-F06B-4E40-9FF5-3A307330E77D}" srcOrd="0" destOrd="0" parTransId="{497D08C2-5DC1-4DBA-91D6-A811598DC010}" sibTransId="{187B575E-9A85-4814-8A58-32ADCB217B95}"/>
    <dgm:cxn modelId="{AEBEBD0E-D2F3-43B8-9B8F-A149D4707957}" type="presOf" srcId="{497D08C2-5DC1-4DBA-91D6-A811598DC010}" destId="{B6C6293A-E504-494B-A4E7-9E0F9EBD82FE}" srcOrd="1" destOrd="0" presId="urn:microsoft.com/office/officeart/2005/8/layout/hierarchy2"/>
    <dgm:cxn modelId="{DC9A8152-723C-4911-BD59-851B5C7DFA1D}" srcId="{5C95B4D8-E7B2-43E5-B11C-DB632130D1AA}" destId="{2ABAB79B-9BA8-47C2-8E5B-66093FED3987}" srcOrd="3" destOrd="0" parTransId="{900645D1-789C-46BD-8EE5-D59373228F4C}" sibTransId="{CB597AB0-7CCC-4270-B8C4-27F5DCAB8F44}"/>
    <dgm:cxn modelId="{1FF4CEC0-76A8-49B3-B21F-E4CECB23D879}" srcId="{5C95B4D8-E7B2-43E5-B11C-DB632130D1AA}" destId="{296AB6DD-3840-4ECC-8697-352AA4C71E6E}" srcOrd="2" destOrd="0" parTransId="{AC28C792-76EA-49B7-9FA1-7A4760FF4FCB}" sibTransId="{5F25AE42-FF9D-413E-BF93-F796893C79D0}"/>
    <dgm:cxn modelId="{822981AD-8EAC-44D6-A8F4-C7CCA364B531}" type="presOf" srcId="{497D08C2-5DC1-4DBA-91D6-A811598DC010}" destId="{36E81CAB-B90C-4BDB-AF52-DCDA44BF9B0C}" srcOrd="0" destOrd="0" presId="urn:microsoft.com/office/officeart/2005/8/layout/hierarchy2"/>
    <dgm:cxn modelId="{FF109FF4-A1FE-429C-8714-0A0BA038A15A}" type="presOf" srcId="{EB54DCB7-439F-402E-B478-FA835A752DA5}" destId="{A5330D6C-69E4-486B-8D97-FD26AF4B759A}" srcOrd="1" destOrd="0" presId="urn:microsoft.com/office/officeart/2005/8/layout/hierarchy2"/>
    <dgm:cxn modelId="{90FDDD0F-F640-4DE9-B460-AB70A08989AF}" type="presOf" srcId="{AC28C792-76EA-49B7-9FA1-7A4760FF4FCB}" destId="{BA8B2FD8-BE93-4BB2-918A-6723FF149BEA}" srcOrd="1" destOrd="0" presId="urn:microsoft.com/office/officeart/2005/8/layout/hierarchy2"/>
    <dgm:cxn modelId="{0FCC0338-27C6-46ED-B99A-28FCCCE1D26A}" srcId="{296AB6DD-3840-4ECC-8697-352AA4C71E6E}" destId="{2E06FA3D-5A76-4719-9A0B-41811A18108C}" srcOrd="1" destOrd="0" parTransId="{C852147C-A45A-4153-B9FC-71C587E7A8E9}" sibTransId="{9438CFED-24D6-4161-A6A5-199CBFBFD1D7}"/>
    <dgm:cxn modelId="{9E413F81-8EFA-4F69-A821-C8FFFD3FDFCD}" type="presOf" srcId="{296AB6DD-3840-4ECC-8697-352AA4C71E6E}" destId="{09C9C238-5FCF-4940-B028-B2527C6FDF71}" srcOrd="0" destOrd="0" presId="urn:microsoft.com/office/officeart/2005/8/layout/hierarchy2"/>
    <dgm:cxn modelId="{3B6426F4-1624-403E-95D6-E8FA94AD5095}" type="presOf" srcId="{C852147C-A45A-4153-B9FC-71C587E7A8E9}" destId="{6D9422F5-1529-4C82-9B6C-2C312561EC4A}" srcOrd="0" destOrd="0" presId="urn:microsoft.com/office/officeart/2005/8/layout/hierarchy2"/>
    <dgm:cxn modelId="{6FABACE7-74F2-48EC-9E41-28993368DF82}" type="presParOf" srcId="{63445A29-87F7-45FC-A22F-15F414B853A9}" destId="{277F8E81-7C7E-4512-A5DB-E95848435079}" srcOrd="0" destOrd="0" presId="urn:microsoft.com/office/officeart/2005/8/layout/hierarchy2"/>
    <dgm:cxn modelId="{E52BEB69-2ECA-4E96-BF27-6D9B59BDFA94}" type="presParOf" srcId="{277F8E81-7C7E-4512-A5DB-E95848435079}" destId="{EB7DA4DC-E2CD-4B4D-87C9-91107C0FC981}" srcOrd="0" destOrd="0" presId="urn:microsoft.com/office/officeart/2005/8/layout/hierarchy2"/>
    <dgm:cxn modelId="{C5D41744-67C7-4786-98AE-BD85EE1E9C63}" type="presParOf" srcId="{277F8E81-7C7E-4512-A5DB-E95848435079}" destId="{E20E96F8-AA44-41B3-91EA-19EC829B664A}" srcOrd="1" destOrd="0" presId="urn:microsoft.com/office/officeart/2005/8/layout/hierarchy2"/>
    <dgm:cxn modelId="{B43E3161-FF2F-427B-A9BA-2334268F9419}" type="presParOf" srcId="{E20E96F8-AA44-41B3-91EA-19EC829B664A}" destId="{11C6F0FA-733F-445C-8950-013D1736392C}" srcOrd="0" destOrd="0" presId="urn:microsoft.com/office/officeart/2005/8/layout/hierarchy2"/>
    <dgm:cxn modelId="{3A6B73C9-DD08-4E8C-9E83-AD29D313F054}" type="presParOf" srcId="{11C6F0FA-733F-445C-8950-013D1736392C}" destId="{A1DFED83-6707-4E4A-BBD2-6E9429F02023}" srcOrd="0" destOrd="0" presId="urn:microsoft.com/office/officeart/2005/8/layout/hierarchy2"/>
    <dgm:cxn modelId="{1F58E9BF-4EDB-4EFD-9288-59B80877DB50}" type="presParOf" srcId="{E20E96F8-AA44-41B3-91EA-19EC829B664A}" destId="{BFA212D0-1609-44B3-87E8-D29C57AEC1D7}" srcOrd="1" destOrd="0" presId="urn:microsoft.com/office/officeart/2005/8/layout/hierarchy2"/>
    <dgm:cxn modelId="{263A3254-7004-4B10-BFC1-58A02244F650}" type="presParOf" srcId="{BFA212D0-1609-44B3-87E8-D29C57AEC1D7}" destId="{8580736F-447F-46A2-8E6D-F888CC190F11}" srcOrd="0" destOrd="0" presId="urn:microsoft.com/office/officeart/2005/8/layout/hierarchy2"/>
    <dgm:cxn modelId="{9A630D31-4785-4B72-A21E-CD70EFD84982}" type="presParOf" srcId="{BFA212D0-1609-44B3-87E8-D29C57AEC1D7}" destId="{B27AAEC8-189F-4CFA-ACC8-CE454BF6EE01}" srcOrd="1" destOrd="0" presId="urn:microsoft.com/office/officeart/2005/8/layout/hierarchy2"/>
    <dgm:cxn modelId="{9F4620EE-9070-4E13-835C-70C5A6A8F66E}" type="presParOf" srcId="{E20E96F8-AA44-41B3-91EA-19EC829B664A}" destId="{8B00ACF1-3837-46A8-9910-AEE04B520432}" srcOrd="2" destOrd="0" presId="urn:microsoft.com/office/officeart/2005/8/layout/hierarchy2"/>
    <dgm:cxn modelId="{390D8E80-6B76-4F2F-BB66-9F2AF7ADB574}" type="presParOf" srcId="{8B00ACF1-3837-46A8-9910-AEE04B520432}" destId="{A5330D6C-69E4-486B-8D97-FD26AF4B759A}" srcOrd="0" destOrd="0" presId="urn:microsoft.com/office/officeart/2005/8/layout/hierarchy2"/>
    <dgm:cxn modelId="{94DD4D8E-E83A-4B0D-870A-FFDBD30D72D7}" type="presParOf" srcId="{E20E96F8-AA44-41B3-91EA-19EC829B664A}" destId="{D55082DD-05C9-40EB-B6E5-B668BDB29146}" srcOrd="3" destOrd="0" presId="urn:microsoft.com/office/officeart/2005/8/layout/hierarchy2"/>
    <dgm:cxn modelId="{4E9A66BF-013D-40E0-8EE2-5A10E9D0D434}" type="presParOf" srcId="{D55082DD-05C9-40EB-B6E5-B668BDB29146}" destId="{F44852FF-E4F3-4923-897B-A3325101FF6D}" srcOrd="0" destOrd="0" presId="urn:microsoft.com/office/officeart/2005/8/layout/hierarchy2"/>
    <dgm:cxn modelId="{5AE70174-A892-4E45-AF1B-91AC580238F6}" type="presParOf" srcId="{D55082DD-05C9-40EB-B6E5-B668BDB29146}" destId="{2BBF4CE7-DA52-4FBF-B804-C1E33FA01169}" srcOrd="1" destOrd="0" presId="urn:microsoft.com/office/officeart/2005/8/layout/hierarchy2"/>
    <dgm:cxn modelId="{B2D9EF24-FA96-434B-8B1A-7160A5F76A75}" type="presParOf" srcId="{E20E96F8-AA44-41B3-91EA-19EC829B664A}" destId="{D2ACFDE0-BD19-4CB8-BD2D-F1BB898A9EAC}" srcOrd="4" destOrd="0" presId="urn:microsoft.com/office/officeart/2005/8/layout/hierarchy2"/>
    <dgm:cxn modelId="{1F286324-2CFB-4F66-BBF1-CB25177191DA}" type="presParOf" srcId="{D2ACFDE0-BD19-4CB8-BD2D-F1BB898A9EAC}" destId="{BA8B2FD8-BE93-4BB2-918A-6723FF149BEA}" srcOrd="0" destOrd="0" presId="urn:microsoft.com/office/officeart/2005/8/layout/hierarchy2"/>
    <dgm:cxn modelId="{73E85DC8-C219-46CA-B7A7-A71B2CE733C5}" type="presParOf" srcId="{E20E96F8-AA44-41B3-91EA-19EC829B664A}" destId="{7F978A1C-0EEB-476F-8D87-6F90B69394DB}" srcOrd="5" destOrd="0" presId="urn:microsoft.com/office/officeart/2005/8/layout/hierarchy2"/>
    <dgm:cxn modelId="{405C48B8-279E-46D2-B8E8-E78F1F79864E}" type="presParOf" srcId="{7F978A1C-0EEB-476F-8D87-6F90B69394DB}" destId="{09C9C238-5FCF-4940-B028-B2527C6FDF71}" srcOrd="0" destOrd="0" presId="urn:microsoft.com/office/officeart/2005/8/layout/hierarchy2"/>
    <dgm:cxn modelId="{E92F19DE-4BCD-49C7-B9F4-AA1046C7EE9A}" type="presParOf" srcId="{7F978A1C-0EEB-476F-8D87-6F90B69394DB}" destId="{EA63FE14-AFEC-4303-9738-FB4936190399}" srcOrd="1" destOrd="0" presId="urn:microsoft.com/office/officeart/2005/8/layout/hierarchy2"/>
    <dgm:cxn modelId="{F76B2278-1113-4A62-B7F0-BBF725EAC5D1}" type="presParOf" srcId="{EA63FE14-AFEC-4303-9738-FB4936190399}" destId="{36E81CAB-B90C-4BDB-AF52-DCDA44BF9B0C}" srcOrd="0" destOrd="0" presId="urn:microsoft.com/office/officeart/2005/8/layout/hierarchy2"/>
    <dgm:cxn modelId="{1827FEB2-7ACF-4D20-BC54-B1E002DB1916}" type="presParOf" srcId="{36E81CAB-B90C-4BDB-AF52-DCDA44BF9B0C}" destId="{B6C6293A-E504-494B-A4E7-9E0F9EBD82FE}" srcOrd="0" destOrd="0" presId="urn:microsoft.com/office/officeart/2005/8/layout/hierarchy2"/>
    <dgm:cxn modelId="{F7AA81BA-4F55-4E5C-95F3-C4A7E615E09A}" type="presParOf" srcId="{EA63FE14-AFEC-4303-9738-FB4936190399}" destId="{46884C4C-9DD2-4720-A570-28187EE9A689}" srcOrd="1" destOrd="0" presId="urn:microsoft.com/office/officeart/2005/8/layout/hierarchy2"/>
    <dgm:cxn modelId="{FFBAA331-428E-4880-A1F2-271B31ECBFCC}" type="presParOf" srcId="{46884C4C-9DD2-4720-A570-28187EE9A689}" destId="{0FAE6D22-422C-4143-AA7C-998184F3800C}" srcOrd="0" destOrd="0" presId="urn:microsoft.com/office/officeart/2005/8/layout/hierarchy2"/>
    <dgm:cxn modelId="{D3DFCA4E-9FEF-48E2-94D4-019132BCDB9E}" type="presParOf" srcId="{46884C4C-9DD2-4720-A570-28187EE9A689}" destId="{3A06F33C-DDDA-4A6F-8829-D7A47083D91A}" srcOrd="1" destOrd="0" presId="urn:microsoft.com/office/officeart/2005/8/layout/hierarchy2"/>
    <dgm:cxn modelId="{C2AC02C1-CCFF-470F-BCD1-8D0110A23D8D}" type="presParOf" srcId="{EA63FE14-AFEC-4303-9738-FB4936190399}" destId="{6D9422F5-1529-4C82-9B6C-2C312561EC4A}" srcOrd="2" destOrd="0" presId="urn:microsoft.com/office/officeart/2005/8/layout/hierarchy2"/>
    <dgm:cxn modelId="{424CB0FF-ED5E-40D3-8001-0B3D22EA6C23}" type="presParOf" srcId="{6D9422F5-1529-4C82-9B6C-2C312561EC4A}" destId="{845C8A29-BB82-4FE9-99C3-3401F6189E00}" srcOrd="0" destOrd="0" presId="urn:microsoft.com/office/officeart/2005/8/layout/hierarchy2"/>
    <dgm:cxn modelId="{D33B3C55-2564-4A81-A1F3-0E8F80980C7E}" type="presParOf" srcId="{EA63FE14-AFEC-4303-9738-FB4936190399}" destId="{90D49F16-E64E-441F-B372-70D84F631778}" srcOrd="3" destOrd="0" presId="urn:microsoft.com/office/officeart/2005/8/layout/hierarchy2"/>
    <dgm:cxn modelId="{438EEB68-7C37-47B1-A09A-D50AB9031C40}" type="presParOf" srcId="{90D49F16-E64E-441F-B372-70D84F631778}" destId="{775AA6E8-A3A1-4D8B-8018-4462578ABE09}" srcOrd="0" destOrd="0" presId="urn:microsoft.com/office/officeart/2005/8/layout/hierarchy2"/>
    <dgm:cxn modelId="{9718059E-AF0C-4D39-B4F5-E3E176C25CDB}" type="presParOf" srcId="{90D49F16-E64E-441F-B372-70D84F631778}" destId="{A73A6497-A7CF-4BDD-A9EF-7CCE9FC237BE}" srcOrd="1" destOrd="0" presId="urn:microsoft.com/office/officeart/2005/8/layout/hierarchy2"/>
    <dgm:cxn modelId="{BFBB17FB-4849-41CB-98AA-8ED119E4EFF5}" type="presParOf" srcId="{E20E96F8-AA44-41B3-91EA-19EC829B664A}" destId="{680BA31D-DE4B-4A85-800F-289E50A7917A}" srcOrd="6" destOrd="0" presId="urn:microsoft.com/office/officeart/2005/8/layout/hierarchy2"/>
    <dgm:cxn modelId="{E6B25BB8-5DA1-4AB5-849A-AC39537B8F3C}" type="presParOf" srcId="{680BA31D-DE4B-4A85-800F-289E50A7917A}" destId="{D3AEF0BD-45E7-415A-A92F-B4D99C6F61A7}" srcOrd="0" destOrd="0" presId="urn:microsoft.com/office/officeart/2005/8/layout/hierarchy2"/>
    <dgm:cxn modelId="{27250F4C-D100-4B45-9942-28ADA6A36565}" type="presParOf" srcId="{E20E96F8-AA44-41B3-91EA-19EC829B664A}" destId="{76A292E9-9881-4335-A19C-75DC2CB528C1}" srcOrd="7" destOrd="0" presId="urn:microsoft.com/office/officeart/2005/8/layout/hierarchy2"/>
    <dgm:cxn modelId="{255DF9F2-D636-4647-84B6-B531D7327755}" type="presParOf" srcId="{76A292E9-9881-4335-A19C-75DC2CB528C1}" destId="{3D042BF9-C4E5-4444-9FED-F024187DB369}" srcOrd="0" destOrd="0" presId="urn:microsoft.com/office/officeart/2005/8/layout/hierarchy2"/>
    <dgm:cxn modelId="{6296E39B-F731-45FD-862E-21D9A11C2055}" type="presParOf" srcId="{76A292E9-9881-4335-A19C-75DC2CB528C1}" destId="{A6F17DDF-97AE-4BC8-9E00-1AA8331AA929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nmnkken/see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357430"/>
            <a:ext cx="7772400" cy="1528772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8044" y="3643314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By: </a:t>
            </a:r>
            <a:r>
              <a:rPr lang="zh-CN" altLang="en-US" dirty="0" smtClean="0"/>
              <a:t>陈益国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CMD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规范的定义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136" y="1571612"/>
            <a:ext cx="2136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define( factory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2000240"/>
            <a:ext cx="1834990" cy="460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 factory :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模块体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3505802"/>
            <a:ext cx="4046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function( require, exports, module ){ </a:t>
            </a:r>
          </a:p>
          <a:p>
            <a:r>
              <a:rPr lang="en-US" altLang="zh-CN" sz="2000" dirty="0" smtClean="0"/>
              <a:t>    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模块实现的代码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500066" y="4568619"/>
            <a:ext cx="4572000" cy="8744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require :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用于加载依赖模块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exports :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用于向外部提供接口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AMD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的一个栗子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8825" y="1114425"/>
            <a:ext cx="50863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AMD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规范的定义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571612"/>
            <a:ext cx="3696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define( id?,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deps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?,  factory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2214554"/>
            <a:ext cx="292144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 id :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可省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deps</a:t>
            </a:r>
            <a:r>
              <a:rPr lang="en-US" altLang="zh-CN" dirty="0" smtClean="0"/>
              <a:t> :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依赖模块列表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可省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 factory :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模块体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CMD 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AMD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24000" y="1397000"/>
          <a:ext cx="6096000" cy="2395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350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CMD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AMD</a:t>
                      </a:r>
                      <a:endParaRPr lang="zh-CN" altLang="en-US" dirty="0"/>
                    </a:p>
                  </a:txBody>
                  <a:tcPr/>
                </a:tc>
              </a:tr>
              <a:tr h="13191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严谨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require,</a:t>
                      </a:r>
                      <a:r>
                        <a:rPr lang="en-US" altLang="zh-CN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exports, </a:t>
                      </a:r>
                      <a:r>
                        <a:rPr lang="en-US" altLang="zh-CN" baseline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moduls</a:t>
                      </a:r>
                      <a:r>
                        <a:rPr lang="en-US" altLang="zh-CN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都是伪关键词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宽松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</a:tr>
              <a:tr h="5350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依赖和模块代码混杂在一起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依赖和模块代码是分离的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157162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模块 </a:t>
            </a:r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609600" y="26431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One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  <a:cs typeface="+mj-cs"/>
              </a:rPr>
              <a:t>Moudle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One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  <a:cs typeface="+mj-cs"/>
              </a:rPr>
              <a:t> file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匿名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895" y="1714488"/>
            <a:ext cx="8739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hello.js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1736" y="521495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模块名随着文件名的变化可以随时变换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25812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具名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895" y="1714488"/>
            <a:ext cx="7377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183.js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1736" y="5214950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模块名固定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文件名不固定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需要配置别名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36385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处理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085" y="1357298"/>
            <a:ext cx="8739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hello.js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7" y="1928802"/>
            <a:ext cx="37242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9085" y="3488296"/>
            <a:ext cx="8563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main.js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110049"/>
            <a:ext cx="43434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14348" y="5429264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main.js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依赖了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hello.js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2859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seed.js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一个简单纯粹的</a:t>
            </a:r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模块加载器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3429000"/>
            <a:ext cx="378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https://github.com/chenmnkken/seed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7338" y="1519234"/>
            <a:ext cx="60293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命名空间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的困惑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8140" y="500063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过长的命名空间对于编码和记忆都是一个负担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4525" y="1538286"/>
            <a:ext cx="53149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无回调时更简便的用法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308" y="3243263"/>
            <a:ext cx="55816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92893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模块化在图搜中的应用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seed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的结合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681451"/>
            <a:ext cx="3937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seed + </a:t>
            </a:r>
            <a:r>
              <a:rPr lang="en-US" altLang="zh-CN" sz="2400" dirty="0" err="1" smtClean="0"/>
              <a:t>jQuery</a:t>
            </a:r>
            <a:r>
              <a:rPr lang="en-US" altLang="zh-CN" sz="2400" dirty="0" smtClean="0"/>
              <a:t> = seed-jquery.js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84652" y="2428868"/>
            <a:ext cx="287290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节省请求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可靠性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无需关注基础库的依赖性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seed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的结合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88" y="1285860"/>
            <a:ext cx="5786446" cy="377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4" y="5688197"/>
            <a:ext cx="8643966" cy="3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25" y="1785926"/>
            <a:ext cx="52387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标题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lightbox_render.js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5575" y="1657349"/>
            <a:ext cx="37528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lightbox.js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开发环境的</a:t>
            </a:r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依赖链</a:t>
            </a:r>
            <a:endParaRPr lang="zh-CN" altLang="en-US" sz="36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8643965" cy="527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合并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后的文件结构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sz="7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Q &amp; A</a:t>
            </a:r>
          </a:p>
          <a:p>
            <a:pPr algn="ctr">
              <a:buNone/>
            </a:pPr>
            <a:endParaRPr lang="zh-CN" altLang="en-US" sz="48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依赖文件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的困惑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546" y="500063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组件的使用者需要关注该组件的每一个依赖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738" y="1557329"/>
            <a:ext cx="64865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57290" y="1214422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dialog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需要依赖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drag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7788" y="3257550"/>
            <a:ext cx="6448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357290" y="2928934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使用时可能就漏掉了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drag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依赖文件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的困惑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6116" y="5274246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文件颗粒度小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但依赖太多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738" y="1833567"/>
            <a:ext cx="8839418" cy="295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9136" y="141659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5173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首页开发环境的一堆引用：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单个大文件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的困惑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2591" y="5274246"/>
            <a:ext cx="462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依赖没有了 但单个文件的体积却越来越臃肿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1285860"/>
            <a:ext cx="532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图搜开发初期没有自动化合并工具，只能人肉合并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2897" y="1785926"/>
            <a:ext cx="3140739" cy="32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传统开发模式的</a:t>
            </a:r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主要问题</a:t>
            </a:r>
            <a:endParaRPr lang="zh-CN" altLang="en-US" sz="36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1643050"/>
            <a:ext cx="4692310" cy="1689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命名的冲突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代码量巨大的单文件的可维护性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小颗粒度文件的依赖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0364" y="51435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模块化就是为了解决这些问题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模块化并不是</a:t>
            </a:r>
            <a:r>
              <a:rPr lang="zh-CN" alt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新鲜玩意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571612"/>
            <a:ext cx="7193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c#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等都有  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include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2252955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连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都有 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@import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0933" y="3610277"/>
            <a:ext cx="5820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ES6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也会增加 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import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的功能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中目前的模块化方案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571612"/>
            <a:ext cx="6467283" cy="4385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Common Module Definition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CMD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SeaJS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Asynchronous Module Definition 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( AMD 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其他非标准的实现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- YUI3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- Dojo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- Kissy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CMD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的一个栗子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6438" y="1385889"/>
            <a:ext cx="51911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450</Words>
  <Application>Microsoft Office PowerPoint</Application>
  <PresentationFormat>全屏显示(4:3)</PresentationFormat>
  <Paragraphs>92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前端模块化开发</vt:lpstr>
      <vt:lpstr>命名空间的困惑</vt:lpstr>
      <vt:lpstr>依赖文件的困惑</vt:lpstr>
      <vt:lpstr>依赖文件的困惑</vt:lpstr>
      <vt:lpstr>单个大文件的困惑</vt:lpstr>
      <vt:lpstr>传统开发模式的主要问题</vt:lpstr>
      <vt:lpstr>模块化并不是新鲜玩意</vt:lpstr>
      <vt:lpstr>JavaScript中目前的模块化方案</vt:lpstr>
      <vt:lpstr>CMD 的一个栗子 </vt:lpstr>
      <vt:lpstr>CMD 规范的定义</vt:lpstr>
      <vt:lpstr>AMD 的一个栗子</vt:lpstr>
      <vt:lpstr>AMD 规范的定义</vt:lpstr>
      <vt:lpstr>CMD vs AMD</vt:lpstr>
      <vt:lpstr>一个模块 一个文件</vt:lpstr>
      <vt:lpstr>匿名模块</vt:lpstr>
      <vt:lpstr>具名模块</vt:lpstr>
      <vt:lpstr>依赖处理</vt:lpstr>
      <vt:lpstr>seed.js 一个简单纯粹的AMD模块加载器</vt:lpstr>
      <vt:lpstr>使用模块</vt:lpstr>
      <vt:lpstr>无回调时更简便的用法</vt:lpstr>
      <vt:lpstr>模块化在图搜中的应用</vt:lpstr>
      <vt:lpstr>seed 与 jQuery 的结合</vt:lpstr>
      <vt:lpstr>seed 与 jQuery 的结合</vt:lpstr>
      <vt:lpstr>lightbox_render.js</vt:lpstr>
      <vt:lpstr>lightbox.js</vt:lpstr>
      <vt:lpstr>开发环境的依赖链</vt:lpstr>
      <vt:lpstr>合并后的文件结构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前端模块化开发</dc:title>
  <dc:creator>雨夜带刀</dc:creator>
  <cp:lastModifiedBy>yiguo chan</cp:lastModifiedBy>
  <cp:revision>664</cp:revision>
  <dcterms:created xsi:type="dcterms:W3CDTF">2012-02-04T11:05:38Z</dcterms:created>
  <dcterms:modified xsi:type="dcterms:W3CDTF">2013-10-19T12:53:28Z</dcterms:modified>
</cp:coreProperties>
</file>