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8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9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0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6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3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8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2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6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SOA Gateway for H5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9712" y="3068960"/>
            <a:ext cx="2376264" cy="766936"/>
          </a:xfrm>
        </p:spPr>
        <p:txBody>
          <a:bodyPr/>
          <a:lstStyle/>
          <a:p>
            <a:r>
              <a:rPr lang="en-US" altLang="zh-CN" dirty="0" smtClean="0"/>
              <a:t>By William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96327"/>
            <a:ext cx="2457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SOA2 Blueprint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3" y="1844824"/>
            <a:ext cx="71659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6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Gateway Layer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22" y="1268760"/>
            <a:ext cx="4357687" cy="543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Additional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一次性部署</a:t>
            </a:r>
            <a:r>
              <a:rPr lang="en-US" altLang="zh-CN" dirty="0" smtClean="0"/>
              <a:t>(Deploy Once)</a:t>
            </a:r>
            <a:r>
              <a:rPr lang="zh-CN" altLang="en-US" dirty="0" smtClean="0"/>
              <a:t>，动态可编程</a:t>
            </a:r>
            <a:r>
              <a:rPr lang="en-US" altLang="zh-CN" dirty="0" smtClean="0"/>
              <a:t>(Dynamic Programmable API Gateway)</a:t>
            </a:r>
            <a:r>
              <a:rPr lang="zh-CN" altLang="en-US" dirty="0" smtClean="0"/>
              <a:t>，可插拔式过滤器</a:t>
            </a:r>
            <a:r>
              <a:rPr lang="en-US" altLang="zh-CN" dirty="0" smtClean="0"/>
              <a:t>(Pluggable Filter)</a:t>
            </a:r>
          </a:p>
          <a:p>
            <a:r>
              <a:rPr lang="zh-CN" altLang="en-US" dirty="0" smtClean="0"/>
              <a:t>可动态调试</a:t>
            </a:r>
            <a:r>
              <a:rPr lang="en-US" altLang="zh-CN" dirty="0" smtClean="0"/>
              <a:t>(Surgical Debugging)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生产部署</a:t>
            </a:r>
            <a:r>
              <a:rPr lang="en-US" altLang="zh-CN" dirty="0" smtClean="0"/>
              <a:t>(Phase 1)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260356" cy="524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3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UAT&amp;TEST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(Phase 1)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7769"/>
            <a:ext cx="6198641" cy="49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0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Gateway Architecture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1412776"/>
            <a:ext cx="6734175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8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Lead Developer – </a:t>
            </a:r>
            <a:r>
              <a:rPr lang="zh-CN" altLang="en-US" dirty="0" smtClean="0"/>
              <a:t>王兴朝</a:t>
            </a:r>
            <a:endParaRPr lang="en-US" altLang="zh-CN" dirty="0" smtClean="0"/>
          </a:p>
          <a:p>
            <a:r>
              <a:rPr lang="en-US" altLang="zh-CN" dirty="0" smtClean="0"/>
              <a:t>Developer – </a:t>
            </a:r>
            <a:r>
              <a:rPr lang="zh-CN" altLang="en-US" dirty="0" smtClean="0"/>
              <a:t>董艺全</a:t>
            </a:r>
            <a:endParaRPr lang="en-US" altLang="zh-CN" dirty="0" smtClean="0"/>
          </a:p>
          <a:p>
            <a:r>
              <a:rPr lang="en-US" altLang="zh-CN" dirty="0" smtClean="0"/>
              <a:t>Tester - TBD</a:t>
            </a:r>
          </a:p>
          <a:p>
            <a:r>
              <a:rPr lang="en-US" altLang="zh-CN" dirty="0" smtClean="0"/>
              <a:t>Arch &amp;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Management – </a:t>
            </a:r>
            <a:r>
              <a:rPr lang="zh-CN" altLang="en-US" dirty="0" smtClean="0"/>
              <a:t>杨波</a:t>
            </a:r>
            <a:endParaRPr lang="en-US" altLang="zh-CN" dirty="0" smtClean="0"/>
          </a:p>
          <a:p>
            <a:r>
              <a:rPr lang="en-US" altLang="zh-CN" dirty="0" smtClean="0"/>
              <a:t>Project Management – </a:t>
            </a:r>
            <a:r>
              <a:rPr lang="zh-CN" altLang="en-US" dirty="0" smtClean="0"/>
              <a:t>吴凡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4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</a:t>
            </a:r>
            <a:r>
              <a:rPr lang="en-US" altLang="zh-CN" dirty="0" smtClean="0">
                <a:solidFill>
                  <a:srgbClr val="FF0000"/>
                </a:solidFill>
              </a:rPr>
              <a:t>4.18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6" name="Picture 4" descr="http://www.graphicsfuel.com/wp-content/uploads/2011/02/target-dart512x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44749"/>
            <a:ext cx="2763806" cy="273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89</Words>
  <Application>Microsoft Office PowerPoint</Application>
  <PresentationFormat>全屏显示(4:3)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SOA Gateway for H5</vt:lpstr>
      <vt:lpstr>SOA2 Blueprint</vt:lpstr>
      <vt:lpstr>The Gateway Layer</vt:lpstr>
      <vt:lpstr>Additional Features</vt:lpstr>
      <vt:lpstr>生产部署(Phase 1)</vt:lpstr>
      <vt:lpstr>UAT&amp;TEST部署(Phase 1)</vt:lpstr>
      <vt:lpstr>Gateway Architecture</vt:lpstr>
      <vt:lpstr>开发团队</vt:lpstr>
      <vt:lpstr>Target 4.18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Gateway for H5</dc:title>
  <dc:creator>vyb杨波</dc:creator>
  <cp:lastModifiedBy>vyb杨波</cp:lastModifiedBy>
  <cp:revision>31</cp:revision>
  <dcterms:created xsi:type="dcterms:W3CDTF">2014-03-04T06:12:30Z</dcterms:created>
  <dcterms:modified xsi:type="dcterms:W3CDTF">2014-03-05T10:04:11Z</dcterms:modified>
</cp:coreProperties>
</file>