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92" r:id="rId4"/>
    <p:sldId id="393" r:id="rId5"/>
    <p:sldId id="398" r:id="rId6"/>
    <p:sldId id="399" r:id="rId7"/>
    <p:sldId id="394" r:id="rId8"/>
    <p:sldId id="395" r:id="rId9"/>
    <p:sldId id="360" r:id="rId10"/>
    <p:sldId id="391" r:id="rId11"/>
    <p:sldId id="363" r:id="rId12"/>
    <p:sldId id="365" r:id="rId13"/>
    <p:sldId id="397" r:id="rId14"/>
    <p:sldId id="341" r:id="rId15"/>
    <p:sldId id="396" r:id="rId16"/>
    <p:sldId id="325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Char char="•"/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har char="•"/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har char="•"/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har char="•"/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har char="•"/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Arial Unicode MS" pitchFamily="34" charset="-122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0000FF"/>
    <a:srgbClr val="FF9933"/>
    <a:srgbClr val="FF0000"/>
    <a:srgbClr val="006600"/>
    <a:srgbClr val="FFCC00"/>
    <a:srgbClr val="12ECB8"/>
    <a:srgbClr val="33CC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8606" autoAdjust="0"/>
  </p:normalViewPr>
  <p:slideViewPr>
    <p:cSldViewPr>
      <p:cViewPr>
        <p:scale>
          <a:sx n="100" d="100"/>
          <a:sy n="100" d="100"/>
        </p:scale>
        <p:origin x="-1230" y="-72"/>
      </p:cViewPr>
      <p:guideLst>
        <p:guide orient="horz" pos="2160"/>
        <p:guide pos="25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75B5F-A2D5-4B5F-B7E4-DDBCD54E3B6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3A60AF-0D96-420D-A9D0-E65E6CFCC44E}">
      <dgm:prSet phldrT="[文本]" custT="1"/>
      <dgm:spPr/>
      <dgm:t>
        <a:bodyPr/>
        <a:lstStyle/>
        <a:p>
          <a:r>
            <a:rPr lang="zh-CN" altLang="en-US" sz="4000" b="1" dirty="0" smtClean="0"/>
            <a:t>人的特征</a:t>
          </a:r>
          <a:endParaRPr lang="zh-CN" altLang="en-US" sz="4000" b="1" dirty="0"/>
        </a:p>
      </dgm:t>
    </dgm:pt>
    <dgm:pt modelId="{E8E74F37-7F43-4C3A-B9C1-FFEDBCD143BC}" type="parTrans" cxnId="{4F9F2E6F-7130-42BF-B594-F4332C4CAE08}">
      <dgm:prSet/>
      <dgm:spPr/>
      <dgm:t>
        <a:bodyPr/>
        <a:lstStyle/>
        <a:p>
          <a:endParaRPr lang="zh-CN" altLang="en-US" sz="1800"/>
        </a:p>
      </dgm:t>
    </dgm:pt>
    <dgm:pt modelId="{F8879312-6505-45F5-B3FB-1D87F538B8E3}" type="sibTrans" cxnId="{4F9F2E6F-7130-42BF-B594-F4332C4CAE08}">
      <dgm:prSet/>
      <dgm:spPr/>
      <dgm:t>
        <a:bodyPr/>
        <a:lstStyle/>
        <a:p>
          <a:endParaRPr lang="zh-CN" altLang="en-US" sz="1800"/>
        </a:p>
      </dgm:t>
    </dgm:pt>
    <dgm:pt modelId="{E040ABFA-147B-483A-AA0D-1146F72AF79D}">
      <dgm:prSet phldrT="[文本]" custT="1"/>
      <dgm:spPr/>
      <dgm:t>
        <a:bodyPr/>
        <a:lstStyle/>
        <a:p>
          <a:r>
            <a:rPr lang="zh-CN" altLang="en-US" sz="1800" dirty="0" smtClean="0"/>
            <a:t>会员等级：普通 金牌 白金 钻石</a:t>
          </a:r>
          <a:endParaRPr lang="zh-CN" altLang="en-US" sz="1800" dirty="0"/>
        </a:p>
      </dgm:t>
    </dgm:pt>
    <dgm:pt modelId="{858D3F22-D8E4-4F38-9AC5-B986F297CACE}" type="parTrans" cxnId="{773E7355-7545-4343-B19D-4F760894A468}">
      <dgm:prSet/>
      <dgm:spPr/>
      <dgm:t>
        <a:bodyPr/>
        <a:lstStyle/>
        <a:p>
          <a:endParaRPr lang="zh-CN" altLang="en-US" sz="1800"/>
        </a:p>
      </dgm:t>
    </dgm:pt>
    <dgm:pt modelId="{6F2B827E-645B-4C84-981F-355B88A6755B}" type="sibTrans" cxnId="{773E7355-7545-4343-B19D-4F760894A468}">
      <dgm:prSet/>
      <dgm:spPr/>
      <dgm:t>
        <a:bodyPr/>
        <a:lstStyle/>
        <a:p>
          <a:endParaRPr lang="zh-CN" altLang="en-US" sz="1800"/>
        </a:p>
      </dgm:t>
    </dgm:pt>
    <dgm:pt modelId="{052B8871-46D6-4969-A50C-E14EE54D1A4C}">
      <dgm:prSet phldrT="[文本]" custT="1"/>
      <dgm:spPr/>
      <dgm:t>
        <a:bodyPr/>
        <a:lstStyle/>
        <a:p>
          <a:r>
            <a:rPr lang="zh-CN" altLang="en-US" sz="1800" dirty="0" smtClean="0"/>
            <a:t>产品偏好：酒店 机票 机酒 机度</a:t>
          </a:r>
          <a:endParaRPr lang="zh-CN" altLang="en-US" sz="1800" dirty="0"/>
        </a:p>
      </dgm:t>
    </dgm:pt>
    <dgm:pt modelId="{19A14120-0ED3-44E5-B6AF-56D1EECA6D72}" type="parTrans" cxnId="{5BC259F6-C5FB-42AD-9E81-E4D3FBE390D4}">
      <dgm:prSet/>
      <dgm:spPr/>
      <dgm:t>
        <a:bodyPr/>
        <a:lstStyle/>
        <a:p>
          <a:endParaRPr lang="zh-CN" altLang="en-US" sz="1800"/>
        </a:p>
      </dgm:t>
    </dgm:pt>
    <dgm:pt modelId="{628DA533-1AB0-4FC4-8663-60A2AE994577}" type="sibTrans" cxnId="{5BC259F6-C5FB-42AD-9E81-E4D3FBE390D4}">
      <dgm:prSet/>
      <dgm:spPr/>
      <dgm:t>
        <a:bodyPr/>
        <a:lstStyle/>
        <a:p>
          <a:endParaRPr lang="zh-CN" altLang="en-US" sz="1800"/>
        </a:p>
      </dgm:t>
    </dgm:pt>
    <dgm:pt modelId="{661E55CD-D6F4-41B0-AB6E-8E9DB0565FE9}">
      <dgm:prSet phldrT="[文本]" custT="1"/>
      <dgm:spPr/>
      <dgm:t>
        <a:bodyPr/>
        <a:lstStyle/>
        <a:p>
          <a:r>
            <a:rPr lang="zh-CN" altLang="en-US" sz="1800" dirty="0" smtClean="0"/>
            <a:t>价格敏感：大方 小气</a:t>
          </a:r>
          <a:endParaRPr lang="zh-CN" altLang="en-US" sz="1800" dirty="0"/>
        </a:p>
      </dgm:t>
    </dgm:pt>
    <dgm:pt modelId="{AA01F611-2975-4C1C-9028-6F7B7DD4029A}" type="parTrans" cxnId="{A35765A9-7B8C-4CA0-918D-8F39B4F4C00C}">
      <dgm:prSet/>
      <dgm:spPr/>
      <dgm:t>
        <a:bodyPr/>
        <a:lstStyle/>
        <a:p>
          <a:endParaRPr lang="zh-CN" altLang="en-US"/>
        </a:p>
      </dgm:t>
    </dgm:pt>
    <dgm:pt modelId="{1D9CF75E-029B-441A-95D1-DDF4A60C13CE}" type="sibTrans" cxnId="{A35765A9-7B8C-4CA0-918D-8F39B4F4C00C}">
      <dgm:prSet/>
      <dgm:spPr/>
      <dgm:t>
        <a:bodyPr/>
        <a:lstStyle/>
        <a:p>
          <a:endParaRPr lang="zh-CN" altLang="en-US"/>
        </a:p>
      </dgm:t>
    </dgm:pt>
    <dgm:pt modelId="{9AC3D9C7-3B2F-4BF9-B9F7-D03359EC77E3}">
      <dgm:prSet phldrT="[文本]" custT="1"/>
      <dgm:spPr/>
      <dgm:t>
        <a:bodyPr/>
        <a:lstStyle/>
        <a:p>
          <a:r>
            <a:rPr lang="zh-CN" altLang="en-US" sz="1800" dirty="0" smtClean="0"/>
            <a:t>消费能力：有钱 没钱</a:t>
          </a:r>
          <a:endParaRPr lang="zh-CN" altLang="en-US" sz="1800" dirty="0"/>
        </a:p>
      </dgm:t>
    </dgm:pt>
    <dgm:pt modelId="{D0CAE56A-5161-4F21-BB8D-78E832E58A9E}" type="parTrans" cxnId="{6C270DA3-4383-423C-A687-30641595EEDF}">
      <dgm:prSet/>
      <dgm:spPr/>
      <dgm:t>
        <a:bodyPr/>
        <a:lstStyle/>
        <a:p>
          <a:endParaRPr lang="zh-CN" altLang="en-US"/>
        </a:p>
      </dgm:t>
    </dgm:pt>
    <dgm:pt modelId="{9C40724E-ABD3-487D-A065-5924595DE57F}" type="sibTrans" cxnId="{6C270DA3-4383-423C-A687-30641595EEDF}">
      <dgm:prSet/>
      <dgm:spPr/>
      <dgm:t>
        <a:bodyPr/>
        <a:lstStyle/>
        <a:p>
          <a:endParaRPr lang="zh-CN" altLang="en-US"/>
        </a:p>
      </dgm:t>
    </dgm:pt>
    <dgm:pt modelId="{E5556E28-BB38-4F2B-8CF5-056296FC720A}">
      <dgm:prSet phldrT="[文本]" custT="1"/>
      <dgm:spPr/>
      <dgm:t>
        <a:bodyPr/>
        <a:lstStyle/>
        <a:p>
          <a:r>
            <a:rPr lang="zh-CN" altLang="en-US" sz="1800" dirty="0" smtClean="0"/>
            <a:t>出行偏好：亲子游 情侣游 爸妈游 独自旅行</a:t>
          </a:r>
          <a:endParaRPr lang="zh-CN" altLang="en-US" sz="1800" dirty="0"/>
        </a:p>
      </dgm:t>
    </dgm:pt>
    <dgm:pt modelId="{E423F30B-E26E-4BC3-9B26-ACB7579281A7}" type="parTrans" cxnId="{D7FD6E15-3650-4C8C-8F33-BE27F10D3499}">
      <dgm:prSet/>
      <dgm:spPr/>
      <dgm:t>
        <a:bodyPr/>
        <a:lstStyle/>
        <a:p>
          <a:endParaRPr lang="zh-CN" altLang="en-US"/>
        </a:p>
      </dgm:t>
    </dgm:pt>
    <dgm:pt modelId="{64A3668A-AC6A-4D5D-9470-DAF96BDD6EF3}" type="sibTrans" cxnId="{D7FD6E15-3650-4C8C-8F33-BE27F10D3499}">
      <dgm:prSet/>
      <dgm:spPr/>
      <dgm:t>
        <a:bodyPr/>
        <a:lstStyle/>
        <a:p>
          <a:endParaRPr lang="zh-CN" altLang="en-US"/>
        </a:p>
      </dgm:t>
    </dgm:pt>
    <dgm:pt modelId="{2D9224E4-9146-414C-A1EA-1BED13182E2B}">
      <dgm:prSet phldrT="[文本]" custT="1"/>
      <dgm:spPr/>
      <dgm:t>
        <a:bodyPr/>
        <a:lstStyle/>
        <a:p>
          <a:r>
            <a:rPr lang="en-US" altLang="zh-CN" sz="1800" dirty="0" smtClean="0"/>
            <a:t> </a:t>
          </a:r>
          <a:r>
            <a:rPr lang="zh-CN" altLang="en-US" sz="1800" dirty="0" smtClean="0"/>
            <a:t>目的地偏好：温泉 玩雪 海岛 爬山</a:t>
          </a:r>
          <a:endParaRPr lang="zh-CN" altLang="en-US" sz="1800" dirty="0"/>
        </a:p>
      </dgm:t>
    </dgm:pt>
    <dgm:pt modelId="{F9D16572-CFBD-429D-94EE-39327A15D581}" type="parTrans" cxnId="{C6176200-37B1-4182-BB41-7738B09ACD87}">
      <dgm:prSet/>
      <dgm:spPr/>
      <dgm:t>
        <a:bodyPr/>
        <a:lstStyle/>
        <a:p>
          <a:endParaRPr lang="zh-CN" altLang="en-US"/>
        </a:p>
      </dgm:t>
    </dgm:pt>
    <dgm:pt modelId="{66285FF4-CE63-40C2-B61D-7F1B3CF5B7C8}" type="sibTrans" cxnId="{C6176200-37B1-4182-BB41-7738B09ACD87}">
      <dgm:prSet/>
      <dgm:spPr/>
      <dgm:t>
        <a:bodyPr/>
        <a:lstStyle/>
        <a:p>
          <a:endParaRPr lang="zh-CN" altLang="en-US"/>
        </a:p>
      </dgm:t>
    </dgm:pt>
    <dgm:pt modelId="{971D75E8-0C6A-4DC3-9EF1-A0368C1EAD12}">
      <dgm:prSet phldrT="[文本]" custT="1"/>
      <dgm:spPr/>
      <dgm:t>
        <a:bodyPr/>
        <a:lstStyle/>
        <a:p>
          <a:r>
            <a:rPr lang="zh-CN" altLang="en-US" sz="1800" dirty="0" smtClean="0"/>
            <a:t>常住地： 北京 上海 广州</a:t>
          </a:r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6B3CB594-19CE-4CD3-AD87-77D861328ED6}" type="parTrans" cxnId="{820FE44F-26E6-4601-912A-944159AC4509}">
      <dgm:prSet/>
      <dgm:spPr/>
      <dgm:t>
        <a:bodyPr/>
        <a:lstStyle/>
        <a:p>
          <a:endParaRPr lang="zh-CN" altLang="en-US"/>
        </a:p>
      </dgm:t>
    </dgm:pt>
    <dgm:pt modelId="{E1FFF6EF-32A2-4EB0-89D5-8842F8AD3101}" type="sibTrans" cxnId="{820FE44F-26E6-4601-912A-944159AC4509}">
      <dgm:prSet/>
      <dgm:spPr/>
      <dgm:t>
        <a:bodyPr/>
        <a:lstStyle/>
        <a:p>
          <a:endParaRPr lang="zh-CN" altLang="en-US"/>
        </a:p>
      </dgm:t>
    </dgm:pt>
    <dgm:pt modelId="{F8F9A56A-CB22-48E9-AB5C-740FAEF7021E}" type="pres">
      <dgm:prSet presAssocID="{97E75B5F-A2D5-4B5F-B7E4-DDBCD54E3B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BEA24B-CB36-4C36-BF09-3E7EFD507745}" type="pres">
      <dgm:prSet presAssocID="{E53A60AF-0D96-420D-A9D0-E65E6CFCC44E}" presName="composite" presStyleCnt="0"/>
      <dgm:spPr/>
    </dgm:pt>
    <dgm:pt modelId="{F7250A97-7F34-4BDC-87C8-A680DD384E5E}" type="pres">
      <dgm:prSet presAssocID="{E53A60AF-0D96-420D-A9D0-E65E6CFCC44E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F1BB3-E3F3-47AB-8F36-1CD6EE890696}" type="pres">
      <dgm:prSet presAssocID="{E53A60AF-0D96-420D-A9D0-E65E6CFCC4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0FE44F-26E6-4601-912A-944159AC4509}" srcId="{E53A60AF-0D96-420D-A9D0-E65E6CFCC44E}" destId="{971D75E8-0C6A-4DC3-9EF1-A0368C1EAD12}" srcOrd="6" destOrd="0" parTransId="{6B3CB594-19CE-4CD3-AD87-77D861328ED6}" sibTransId="{E1FFF6EF-32A2-4EB0-89D5-8842F8AD3101}"/>
    <dgm:cxn modelId="{3675BBCF-ACD5-40CE-B080-94EA36D69823}" type="presOf" srcId="{2D9224E4-9146-414C-A1EA-1BED13182E2B}" destId="{97BF1BB3-E3F3-47AB-8F36-1CD6EE890696}" srcOrd="0" destOrd="5" presId="urn:microsoft.com/office/officeart/2005/8/layout/hList1"/>
    <dgm:cxn modelId="{5BC259F6-C5FB-42AD-9E81-E4D3FBE390D4}" srcId="{E53A60AF-0D96-420D-A9D0-E65E6CFCC44E}" destId="{052B8871-46D6-4969-A50C-E14EE54D1A4C}" srcOrd="1" destOrd="0" parTransId="{19A14120-0ED3-44E5-B6AF-56D1EECA6D72}" sibTransId="{628DA533-1AB0-4FC4-8663-60A2AE994577}"/>
    <dgm:cxn modelId="{D7FD6E15-3650-4C8C-8F33-BE27F10D3499}" srcId="{E53A60AF-0D96-420D-A9D0-E65E6CFCC44E}" destId="{E5556E28-BB38-4F2B-8CF5-056296FC720A}" srcOrd="4" destOrd="0" parTransId="{E423F30B-E26E-4BC3-9B26-ACB7579281A7}" sibTransId="{64A3668A-AC6A-4D5D-9470-DAF96BDD6EF3}"/>
    <dgm:cxn modelId="{688D38DD-EF08-406E-901A-3ADB6FBF437D}" type="presOf" srcId="{E5556E28-BB38-4F2B-8CF5-056296FC720A}" destId="{97BF1BB3-E3F3-47AB-8F36-1CD6EE890696}" srcOrd="0" destOrd="4" presId="urn:microsoft.com/office/officeart/2005/8/layout/hList1"/>
    <dgm:cxn modelId="{3FCAE59B-CC2B-4079-81BE-DDE0A79C64DC}" type="presOf" srcId="{E040ABFA-147B-483A-AA0D-1146F72AF79D}" destId="{97BF1BB3-E3F3-47AB-8F36-1CD6EE890696}" srcOrd="0" destOrd="0" presId="urn:microsoft.com/office/officeart/2005/8/layout/hList1"/>
    <dgm:cxn modelId="{4F9F2E6F-7130-42BF-B594-F4332C4CAE08}" srcId="{97E75B5F-A2D5-4B5F-B7E4-DDBCD54E3B60}" destId="{E53A60AF-0D96-420D-A9D0-E65E6CFCC44E}" srcOrd="0" destOrd="0" parTransId="{E8E74F37-7F43-4C3A-B9C1-FFEDBCD143BC}" sibTransId="{F8879312-6505-45F5-B3FB-1D87F538B8E3}"/>
    <dgm:cxn modelId="{6C270DA3-4383-423C-A687-30641595EEDF}" srcId="{E53A60AF-0D96-420D-A9D0-E65E6CFCC44E}" destId="{9AC3D9C7-3B2F-4BF9-B9F7-D03359EC77E3}" srcOrd="3" destOrd="0" parTransId="{D0CAE56A-5161-4F21-BB8D-78E832E58A9E}" sibTransId="{9C40724E-ABD3-487D-A065-5924595DE57F}"/>
    <dgm:cxn modelId="{C6176200-37B1-4182-BB41-7738B09ACD87}" srcId="{E53A60AF-0D96-420D-A9D0-E65E6CFCC44E}" destId="{2D9224E4-9146-414C-A1EA-1BED13182E2B}" srcOrd="5" destOrd="0" parTransId="{F9D16572-CFBD-429D-94EE-39327A15D581}" sibTransId="{66285FF4-CE63-40C2-B61D-7F1B3CF5B7C8}"/>
    <dgm:cxn modelId="{2D72F4D6-E94F-47A3-9A3E-F9F85AC348D8}" type="presOf" srcId="{E53A60AF-0D96-420D-A9D0-E65E6CFCC44E}" destId="{F7250A97-7F34-4BDC-87C8-A680DD384E5E}" srcOrd="0" destOrd="0" presId="urn:microsoft.com/office/officeart/2005/8/layout/hList1"/>
    <dgm:cxn modelId="{773E7355-7545-4343-B19D-4F760894A468}" srcId="{E53A60AF-0D96-420D-A9D0-E65E6CFCC44E}" destId="{E040ABFA-147B-483A-AA0D-1146F72AF79D}" srcOrd="0" destOrd="0" parTransId="{858D3F22-D8E4-4F38-9AC5-B986F297CACE}" sibTransId="{6F2B827E-645B-4C84-981F-355B88A6755B}"/>
    <dgm:cxn modelId="{52938390-1AE7-48E0-AC3E-B98F8E59E898}" type="presOf" srcId="{971D75E8-0C6A-4DC3-9EF1-A0368C1EAD12}" destId="{97BF1BB3-E3F3-47AB-8F36-1CD6EE890696}" srcOrd="0" destOrd="6" presId="urn:microsoft.com/office/officeart/2005/8/layout/hList1"/>
    <dgm:cxn modelId="{2E1D2BB8-6860-4569-8529-4DF3810F271B}" type="presOf" srcId="{9AC3D9C7-3B2F-4BF9-B9F7-D03359EC77E3}" destId="{97BF1BB3-E3F3-47AB-8F36-1CD6EE890696}" srcOrd="0" destOrd="3" presId="urn:microsoft.com/office/officeart/2005/8/layout/hList1"/>
    <dgm:cxn modelId="{E1AB529A-29BA-448B-9669-E5A4F2E534A0}" type="presOf" srcId="{97E75B5F-A2D5-4B5F-B7E4-DDBCD54E3B60}" destId="{F8F9A56A-CB22-48E9-AB5C-740FAEF7021E}" srcOrd="0" destOrd="0" presId="urn:microsoft.com/office/officeart/2005/8/layout/hList1"/>
    <dgm:cxn modelId="{B57D55C7-F4AD-4B44-8B67-504F2D748255}" type="presOf" srcId="{661E55CD-D6F4-41B0-AB6E-8E9DB0565FE9}" destId="{97BF1BB3-E3F3-47AB-8F36-1CD6EE890696}" srcOrd="0" destOrd="2" presId="urn:microsoft.com/office/officeart/2005/8/layout/hList1"/>
    <dgm:cxn modelId="{A35765A9-7B8C-4CA0-918D-8F39B4F4C00C}" srcId="{E53A60AF-0D96-420D-A9D0-E65E6CFCC44E}" destId="{661E55CD-D6F4-41B0-AB6E-8E9DB0565FE9}" srcOrd="2" destOrd="0" parTransId="{AA01F611-2975-4C1C-9028-6F7B7DD4029A}" sibTransId="{1D9CF75E-029B-441A-95D1-DDF4A60C13CE}"/>
    <dgm:cxn modelId="{DD371F0E-16B8-42BD-9CB2-8BB1AA259441}" type="presOf" srcId="{052B8871-46D6-4969-A50C-E14EE54D1A4C}" destId="{97BF1BB3-E3F3-47AB-8F36-1CD6EE890696}" srcOrd="0" destOrd="1" presId="urn:microsoft.com/office/officeart/2005/8/layout/hList1"/>
    <dgm:cxn modelId="{BA65806A-8BB4-44FB-B964-8983C7A600C8}" type="presParOf" srcId="{F8F9A56A-CB22-48E9-AB5C-740FAEF7021E}" destId="{D6BEA24B-CB36-4C36-BF09-3E7EFD507745}" srcOrd="0" destOrd="0" presId="urn:microsoft.com/office/officeart/2005/8/layout/hList1"/>
    <dgm:cxn modelId="{EAC72351-ACCB-4BAD-A598-63CB77A7F64F}" type="presParOf" srcId="{D6BEA24B-CB36-4C36-BF09-3E7EFD507745}" destId="{F7250A97-7F34-4BDC-87C8-A680DD384E5E}" srcOrd="0" destOrd="0" presId="urn:microsoft.com/office/officeart/2005/8/layout/hList1"/>
    <dgm:cxn modelId="{7B1DCEE5-86FB-4A08-8F4A-BF7DB5725B8C}" type="presParOf" srcId="{D6BEA24B-CB36-4C36-BF09-3E7EFD507745}" destId="{97BF1BB3-E3F3-47AB-8F36-1CD6EE8906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5B5F-A2D5-4B5F-B7E4-DDBCD54E3B6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3A60AF-0D96-420D-A9D0-E65E6CFCC44E}">
      <dgm:prSet phldrT="[文本]" custT="1"/>
      <dgm:spPr/>
      <dgm:t>
        <a:bodyPr/>
        <a:lstStyle/>
        <a:p>
          <a:r>
            <a:rPr lang="zh-CN" altLang="en-US" sz="4000" b="1" dirty="0" smtClean="0"/>
            <a:t>产品特征</a:t>
          </a:r>
          <a:endParaRPr lang="zh-CN" altLang="en-US" sz="4000" b="1" dirty="0"/>
        </a:p>
      </dgm:t>
    </dgm:pt>
    <dgm:pt modelId="{E8E74F37-7F43-4C3A-B9C1-FFEDBCD143BC}" type="parTrans" cxnId="{4F9F2E6F-7130-42BF-B594-F4332C4CAE08}">
      <dgm:prSet/>
      <dgm:spPr/>
      <dgm:t>
        <a:bodyPr/>
        <a:lstStyle/>
        <a:p>
          <a:endParaRPr lang="zh-CN" altLang="en-US" sz="1800"/>
        </a:p>
      </dgm:t>
    </dgm:pt>
    <dgm:pt modelId="{F8879312-6505-45F5-B3FB-1D87F538B8E3}" type="sibTrans" cxnId="{4F9F2E6F-7130-42BF-B594-F4332C4CAE08}">
      <dgm:prSet/>
      <dgm:spPr/>
      <dgm:t>
        <a:bodyPr/>
        <a:lstStyle/>
        <a:p>
          <a:endParaRPr lang="zh-CN" altLang="en-US" sz="1800"/>
        </a:p>
      </dgm:t>
    </dgm:pt>
    <dgm:pt modelId="{E040ABFA-147B-483A-AA0D-1146F72AF79D}">
      <dgm:prSet phldrT="[文本]" custT="1"/>
      <dgm:spPr/>
      <dgm:t>
        <a:bodyPr/>
        <a:lstStyle/>
        <a:p>
          <a:r>
            <a:rPr lang="zh-CN" altLang="en-US" sz="1800" dirty="0" smtClean="0"/>
            <a:t>等级：</a:t>
          </a:r>
          <a:r>
            <a:rPr lang="zh-CN" altLang="en-US" sz="1800" baseline="0" dirty="0" smtClean="0"/>
            <a:t> 二星 三星 四星 五星</a:t>
          </a:r>
          <a:endParaRPr lang="zh-CN" altLang="en-US" sz="1800" dirty="0"/>
        </a:p>
      </dgm:t>
    </dgm:pt>
    <dgm:pt modelId="{858D3F22-D8E4-4F38-9AC5-B986F297CACE}" type="parTrans" cxnId="{773E7355-7545-4343-B19D-4F760894A468}">
      <dgm:prSet/>
      <dgm:spPr/>
      <dgm:t>
        <a:bodyPr/>
        <a:lstStyle/>
        <a:p>
          <a:endParaRPr lang="zh-CN" altLang="en-US" sz="1800"/>
        </a:p>
      </dgm:t>
    </dgm:pt>
    <dgm:pt modelId="{6F2B827E-645B-4C84-981F-355B88A6755B}" type="sibTrans" cxnId="{773E7355-7545-4343-B19D-4F760894A468}">
      <dgm:prSet/>
      <dgm:spPr/>
      <dgm:t>
        <a:bodyPr/>
        <a:lstStyle/>
        <a:p>
          <a:endParaRPr lang="zh-CN" altLang="en-US" sz="1800"/>
        </a:p>
      </dgm:t>
    </dgm:pt>
    <dgm:pt modelId="{052B8871-46D6-4969-A50C-E14EE54D1A4C}">
      <dgm:prSet phldrT="[文本]" custT="1"/>
      <dgm:spPr/>
      <dgm:t>
        <a:bodyPr/>
        <a:lstStyle/>
        <a:p>
          <a:r>
            <a:rPr lang="zh-CN" altLang="en-US" sz="1800" dirty="0" smtClean="0"/>
            <a:t>特色：亲子 爸妈 家庭</a:t>
          </a:r>
          <a:endParaRPr lang="zh-CN" altLang="en-US" sz="1800" dirty="0"/>
        </a:p>
      </dgm:t>
    </dgm:pt>
    <dgm:pt modelId="{19A14120-0ED3-44E5-B6AF-56D1EECA6D72}" type="parTrans" cxnId="{5BC259F6-C5FB-42AD-9E81-E4D3FBE390D4}">
      <dgm:prSet/>
      <dgm:spPr/>
      <dgm:t>
        <a:bodyPr/>
        <a:lstStyle/>
        <a:p>
          <a:endParaRPr lang="zh-CN" altLang="en-US" sz="1800"/>
        </a:p>
      </dgm:t>
    </dgm:pt>
    <dgm:pt modelId="{628DA533-1AB0-4FC4-8663-60A2AE994577}" type="sibTrans" cxnId="{5BC259F6-C5FB-42AD-9E81-E4D3FBE390D4}">
      <dgm:prSet/>
      <dgm:spPr/>
      <dgm:t>
        <a:bodyPr/>
        <a:lstStyle/>
        <a:p>
          <a:endParaRPr lang="zh-CN" altLang="en-US" sz="1800"/>
        </a:p>
      </dgm:t>
    </dgm:pt>
    <dgm:pt modelId="{EBCCAF99-C2A2-4202-9B8C-CB58EFC0D21E}">
      <dgm:prSet phldrT="[文本]" custT="1"/>
      <dgm:spPr/>
      <dgm:t>
        <a:bodyPr/>
        <a:lstStyle/>
        <a:p>
          <a:r>
            <a:rPr lang="zh-CN" altLang="en-US" sz="1800" dirty="0" smtClean="0"/>
            <a:t>项目：温泉 漂流 雪山</a:t>
          </a:r>
          <a:endParaRPr lang="zh-CN" altLang="en-US" sz="1800" dirty="0"/>
        </a:p>
      </dgm:t>
    </dgm:pt>
    <dgm:pt modelId="{82C4D2A1-23F0-4DE0-A1B0-23973ABD3858}" type="parTrans" cxnId="{1CA0DE77-0073-47EE-B579-A3EA5B884BF9}">
      <dgm:prSet/>
      <dgm:spPr/>
      <dgm:t>
        <a:bodyPr/>
        <a:lstStyle/>
        <a:p>
          <a:endParaRPr lang="zh-CN" altLang="en-US"/>
        </a:p>
      </dgm:t>
    </dgm:pt>
    <dgm:pt modelId="{B7FF3D88-BBB5-4D32-8F76-C9F80AC2AC5B}" type="sibTrans" cxnId="{1CA0DE77-0073-47EE-B579-A3EA5B884BF9}">
      <dgm:prSet/>
      <dgm:spPr/>
      <dgm:t>
        <a:bodyPr/>
        <a:lstStyle/>
        <a:p>
          <a:endParaRPr lang="zh-CN" altLang="en-US"/>
        </a:p>
      </dgm:t>
    </dgm:pt>
    <dgm:pt modelId="{21CEF18A-2108-4E3F-A6AD-9B92AB57083C}">
      <dgm:prSet phldrT="[文本]" custT="1"/>
      <dgm:spPr/>
      <dgm:t>
        <a:bodyPr/>
        <a:lstStyle/>
        <a:p>
          <a:r>
            <a:rPr lang="zh-CN" altLang="en-US" sz="1800" dirty="0" smtClean="0"/>
            <a:t>交通：巴士 火车 飞机 轮船</a:t>
          </a:r>
          <a:endParaRPr lang="zh-CN" altLang="en-US" sz="1800" dirty="0"/>
        </a:p>
      </dgm:t>
    </dgm:pt>
    <dgm:pt modelId="{60E4359E-093F-4BE6-8096-D2AF86738FDF}" type="parTrans" cxnId="{84BD7438-1102-430E-B9AA-5E74796A734E}">
      <dgm:prSet/>
      <dgm:spPr/>
      <dgm:t>
        <a:bodyPr/>
        <a:lstStyle/>
        <a:p>
          <a:endParaRPr lang="zh-CN" altLang="en-US"/>
        </a:p>
      </dgm:t>
    </dgm:pt>
    <dgm:pt modelId="{5811BC48-0F38-4E9F-A329-3CC172050D36}" type="sibTrans" cxnId="{84BD7438-1102-430E-B9AA-5E74796A734E}">
      <dgm:prSet/>
      <dgm:spPr/>
      <dgm:t>
        <a:bodyPr/>
        <a:lstStyle/>
        <a:p>
          <a:endParaRPr lang="zh-CN" altLang="en-US"/>
        </a:p>
      </dgm:t>
    </dgm:pt>
    <dgm:pt modelId="{F30DAAE3-74F0-42D9-959E-48911CCCB755}">
      <dgm:prSet phldrT="[文本]" custT="1"/>
      <dgm:spPr/>
      <dgm:t>
        <a:bodyPr/>
        <a:lstStyle/>
        <a:p>
          <a:r>
            <a:rPr lang="zh-CN" altLang="en-US" sz="1800" dirty="0" smtClean="0"/>
            <a:t>出发城市：北京 上海 广州</a:t>
          </a:r>
          <a:endParaRPr lang="zh-CN" altLang="en-US" sz="1800" dirty="0"/>
        </a:p>
      </dgm:t>
    </dgm:pt>
    <dgm:pt modelId="{C99A6A6C-42D5-4E61-9A0C-B5535C27ECB9}" type="parTrans" cxnId="{ED7B28F1-0057-4C68-952F-4E59C2BD4EC9}">
      <dgm:prSet/>
      <dgm:spPr/>
      <dgm:t>
        <a:bodyPr/>
        <a:lstStyle/>
        <a:p>
          <a:endParaRPr lang="zh-CN" altLang="en-US"/>
        </a:p>
      </dgm:t>
    </dgm:pt>
    <dgm:pt modelId="{6FFF6E3B-3232-487E-87EE-2AC5C2BD10B9}" type="sibTrans" cxnId="{ED7B28F1-0057-4C68-952F-4E59C2BD4EC9}">
      <dgm:prSet/>
      <dgm:spPr/>
      <dgm:t>
        <a:bodyPr/>
        <a:lstStyle/>
        <a:p>
          <a:endParaRPr lang="zh-CN" altLang="en-US"/>
        </a:p>
      </dgm:t>
    </dgm:pt>
    <dgm:pt modelId="{FAE0F4C6-6C30-4500-9533-4AB53DAB0B81}">
      <dgm:prSet phldrT="[文本]" custT="1"/>
      <dgm:spPr/>
      <dgm:t>
        <a:bodyPr/>
        <a:lstStyle/>
        <a:p>
          <a:r>
            <a:rPr lang="en-US" altLang="zh-CN" sz="1800" dirty="0" smtClean="0"/>
            <a:t>…</a:t>
          </a:r>
          <a:endParaRPr lang="zh-CN" altLang="en-US" sz="1800" dirty="0"/>
        </a:p>
      </dgm:t>
    </dgm:pt>
    <dgm:pt modelId="{EAF829D0-EEBC-49C2-BF59-00887933768A}" type="parTrans" cxnId="{C1F5BF7E-0B27-4BE3-9D88-3C29DA739A0A}">
      <dgm:prSet/>
      <dgm:spPr/>
      <dgm:t>
        <a:bodyPr/>
        <a:lstStyle/>
        <a:p>
          <a:endParaRPr lang="zh-CN" altLang="en-US"/>
        </a:p>
      </dgm:t>
    </dgm:pt>
    <dgm:pt modelId="{8D87927D-AF17-4604-A566-DA21A6B304E1}" type="sibTrans" cxnId="{C1F5BF7E-0B27-4BE3-9D88-3C29DA739A0A}">
      <dgm:prSet/>
      <dgm:spPr/>
      <dgm:t>
        <a:bodyPr/>
        <a:lstStyle/>
        <a:p>
          <a:endParaRPr lang="zh-CN" altLang="en-US"/>
        </a:p>
      </dgm:t>
    </dgm:pt>
    <dgm:pt modelId="{F8F9A56A-CB22-48E9-AB5C-740FAEF7021E}" type="pres">
      <dgm:prSet presAssocID="{97E75B5F-A2D5-4B5F-B7E4-DDBCD54E3B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BEA24B-CB36-4C36-BF09-3E7EFD507745}" type="pres">
      <dgm:prSet presAssocID="{E53A60AF-0D96-420D-A9D0-E65E6CFCC44E}" presName="composite" presStyleCnt="0"/>
      <dgm:spPr/>
    </dgm:pt>
    <dgm:pt modelId="{F7250A97-7F34-4BDC-87C8-A680DD384E5E}" type="pres">
      <dgm:prSet presAssocID="{E53A60AF-0D96-420D-A9D0-E65E6CFCC44E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BF1BB3-E3F3-47AB-8F36-1CD6EE890696}" type="pres">
      <dgm:prSet presAssocID="{E53A60AF-0D96-420D-A9D0-E65E6CFCC4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777129-265B-40F1-8425-0AF40517D47D}" type="presOf" srcId="{FAE0F4C6-6C30-4500-9533-4AB53DAB0B81}" destId="{97BF1BB3-E3F3-47AB-8F36-1CD6EE890696}" srcOrd="0" destOrd="5" presId="urn:microsoft.com/office/officeart/2005/8/layout/hList1"/>
    <dgm:cxn modelId="{8CD317C5-7664-4910-8577-379EBEC02709}" type="presOf" srcId="{97E75B5F-A2D5-4B5F-B7E4-DDBCD54E3B60}" destId="{F8F9A56A-CB22-48E9-AB5C-740FAEF7021E}" srcOrd="0" destOrd="0" presId="urn:microsoft.com/office/officeart/2005/8/layout/hList1"/>
    <dgm:cxn modelId="{ED7B28F1-0057-4C68-952F-4E59C2BD4EC9}" srcId="{E53A60AF-0D96-420D-A9D0-E65E6CFCC44E}" destId="{F30DAAE3-74F0-42D9-959E-48911CCCB755}" srcOrd="4" destOrd="0" parTransId="{C99A6A6C-42D5-4E61-9A0C-B5535C27ECB9}" sibTransId="{6FFF6E3B-3232-487E-87EE-2AC5C2BD10B9}"/>
    <dgm:cxn modelId="{1CA0DE77-0073-47EE-B579-A3EA5B884BF9}" srcId="{E53A60AF-0D96-420D-A9D0-E65E6CFCC44E}" destId="{EBCCAF99-C2A2-4202-9B8C-CB58EFC0D21E}" srcOrd="2" destOrd="0" parTransId="{82C4D2A1-23F0-4DE0-A1B0-23973ABD3858}" sibTransId="{B7FF3D88-BBB5-4D32-8F76-C9F80AC2AC5B}"/>
    <dgm:cxn modelId="{773E7355-7545-4343-B19D-4F760894A468}" srcId="{E53A60AF-0D96-420D-A9D0-E65E6CFCC44E}" destId="{E040ABFA-147B-483A-AA0D-1146F72AF79D}" srcOrd="0" destOrd="0" parTransId="{858D3F22-D8E4-4F38-9AC5-B986F297CACE}" sibTransId="{6F2B827E-645B-4C84-981F-355B88A6755B}"/>
    <dgm:cxn modelId="{AF2F0554-34C9-4077-8112-57C7AFF1F8C2}" type="presOf" srcId="{F30DAAE3-74F0-42D9-959E-48911CCCB755}" destId="{97BF1BB3-E3F3-47AB-8F36-1CD6EE890696}" srcOrd="0" destOrd="4" presId="urn:microsoft.com/office/officeart/2005/8/layout/hList1"/>
    <dgm:cxn modelId="{4F9F2E6F-7130-42BF-B594-F4332C4CAE08}" srcId="{97E75B5F-A2D5-4B5F-B7E4-DDBCD54E3B60}" destId="{E53A60AF-0D96-420D-A9D0-E65E6CFCC44E}" srcOrd="0" destOrd="0" parTransId="{E8E74F37-7F43-4C3A-B9C1-FFEDBCD143BC}" sibTransId="{F8879312-6505-45F5-B3FB-1D87F538B8E3}"/>
    <dgm:cxn modelId="{5BC259F6-C5FB-42AD-9E81-E4D3FBE390D4}" srcId="{E53A60AF-0D96-420D-A9D0-E65E6CFCC44E}" destId="{052B8871-46D6-4969-A50C-E14EE54D1A4C}" srcOrd="1" destOrd="0" parTransId="{19A14120-0ED3-44E5-B6AF-56D1EECA6D72}" sibTransId="{628DA533-1AB0-4FC4-8663-60A2AE994577}"/>
    <dgm:cxn modelId="{CE01D1F3-1485-4181-A9FE-D37394F6119C}" type="presOf" srcId="{E53A60AF-0D96-420D-A9D0-E65E6CFCC44E}" destId="{F7250A97-7F34-4BDC-87C8-A680DD384E5E}" srcOrd="0" destOrd="0" presId="urn:microsoft.com/office/officeart/2005/8/layout/hList1"/>
    <dgm:cxn modelId="{6778CD3B-7A91-4FAB-95CF-A3BA27E0CAAA}" type="presOf" srcId="{EBCCAF99-C2A2-4202-9B8C-CB58EFC0D21E}" destId="{97BF1BB3-E3F3-47AB-8F36-1CD6EE890696}" srcOrd="0" destOrd="2" presId="urn:microsoft.com/office/officeart/2005/8/layout/hList1"/>
    <dgm:cxn modelId="{6C8D23EC-6053-4C5C-A722-28B5A1387648}" type="presOf" srcId="{21CEF18A-2108-4E3F-A6AD-9B92AB57083C}" destId="{97BF1BB3-E3F3-47AB-8F36-1CD6EE890696}" srcOrd="0" destOrd="3" presId="urn:microsoft.com/office/officeart/2005/8/layout/hList1"/>
    <dgm:cxn modelId="{5FAD82C2-D9A8-4940-8216-03E1D0AD53FF}" type="presOf" srcId="{052B8871-46D6-4969-A50C-E14EE54D1A4C}" destId="{97BF1BB3-E3F3-47AB-8F36-1CD6EE890696}" srcOrd="0" destOrd="1" presId="urn:microsoft.com/office/officeart/2005/8/layout/hList1"/>
    <dgm:cxn modelId="{1EA0C31D-CD84-404F-9E7A-6B6FEA3B6410}" type="presOf" srcId="{E040ABFA-147B-483A-AA0D-1146F72AF79D}" destId="{97BF1BB3-E3F3-47AB-8F36-1CD6EE890696}" srcOrd="0" destOrd="0" presId="urn:microsoft.com/office/officeart/2005/8/layout/hList1"/>
    <dgm:cxn modelId="{C1F5BF7E-0B27-4BE3-9D88-3C29DA739A0A}" srcId="{E53A60AF-0D96-420D-A9D0-E65E6CFCC44E}" destId="{FAE0F4C6-6C30-4500-9533-4AB53DAB0B81}" srcOrd="5" destOrd="0" parTransId="{EAF829D0-EEBC-49C2-BF59-00887933768A}" sibTransId="{8D87927D-AF17-4604-A566-DA21A6B304E1}"/>
    <dgm:cxn modelId="{84BD7438-1102-430E-B9AA-5E74796A734E}" srcId="{E53A60AF-0D96-420D-A9D0-E65E6CFCC44E}" destId="{21CEF18A-2108-4E3F-A6AD-9B92AB57083C}" srcOrd="3" destOrd="0" parTransId="{60E4359E-093F-4BE6-8096-D2AF86738FDF}" sibTransId="{5811BC48-0F38-4E9F-A329-3CC172050D36}"/>
    <dgm:cxn modelId="{A80412FA-3E71-4F86-B6AC-186FC514D2F3}" type="presParOf" srcId="{F8F9A56A-CB22-48E9-AB5C-740FAEF7021E}" destId="{D6BEA24B-CB36-4C36-BF09-3E7EFD507745}" srcOrd="0" destOrd="0" presId="urn:microsoft.com/office/officeart/2005/8/layout/hList1"/>
    <dgm:cxn modelId="{7AE0B8DA-6AE4-49B3-8301-8791770B7887}" type="presParOf" srcId="{D6BEA24B-CB36-4C36-BF09-3E7EFD507745}" destId="{F7250A97-7F34-4BDC-87C8-A680DD384E5E}" srcOrd="0" destOrd="0" presId="urn:microsoft.com/office/officeart/2005/8/layout/hList1"/>
    <dgm:cxn modelId="{3B83BEB1-CD37-44D4-A51C-F26C90C979FE}" type="presParOf" srcId="{D6BEA24B-CB36-4C36-BF09-3E7EFD507745}" destId="{97BF1BB3-E3F3-47AB-8F36-1CD6EE8906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57548F-9806-4134-A137-3E74928726F3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C6BE1D6-DEF1-4BD3-8FF1-087D1EC07344}">
      <dgm:prSet phldrT="[文本]"/>
      <dgm:spPr/>
      <dgm:t>
        <a:bodyPr/>
        <a:lstStyle/>
        <a:p>
          <a:r>
            <a:rPr lang="en-US" altLang="zh-CN" dirty="0" smtClean="0"/>
            <a:t>User</a:t>
          </a:r>
        </a:p>
        <a:p>
          <a:r>
            <a:rPr lang="en-US" altLang="zh-CN" dirty="0" smtClean="0"/>
            <a:t>Profile</a:t>
          </a:r>
          <a:endParaRPr lang="zh-CN" altLang="en-US" dirty="0"/>
        </a:p>
      </dgm:t>
    </dgm:pt>
    <dgm:pt modelId="{AD2AC164-EDBB-4238-97AD-D72DCD80A7C7}" type="parTrans" cxnId="{7F634859-9D70-4ECF-9E08-5EE3E5033F2E}">
      <dgm:prSet/>
      <dgm:spPr/>
      <dgm:t>
        <a:bodyPr/>
        <a:lstStyle/>
        <a:p>
          <a:endParaRPr lang="zh-CN" altLang="en-US"/>
        </a:p>
      </dgm:t>
    </dgm:pt>
    <dgm:pt modelId="{7BE152B0-8307-441D-A899-285E181A9341}" type="sibTrans" cxnId="{7F634859-9D70-4ECF-9E08-5EE3E5033F2E}">
      <dgm:prSet/>
      <dgm:spPr/>
      <dgm:t>
        <a:bodyPr/>
        <a:lstStyle/>
        <a:p>
          <a:endParaRPr lang="zh-CN" altLang="en-US"/>
        </a:p>
      </dgm:t>
    </dgm:pt>
    <dgm:pt modelId="{A8F1794C-316F-4912-B916-C9A29FD1688F}">
      <dgm:prSet phldrT="[文本]"/>
      <dgm:spPr/>
      <dgm:t>
        <a:bodyPr/>
        <a:lstStyle/>
        <a:p>
          <a:r>
            <a:rPr lang="zh-CN" altLang="en-US" dirty="0" smtClean="0"/>
            <a:t>酒店房型推荐</a:t>
          </a:r>
          <a:endParaRPr lang="zh-CN" altLang="en-US" dirty="0"/>
        </a:p>
      </dgm:t>
    </dgm:pt>
    <dgm:pt modelId="{C52163CC-5997-4E41-939F-4538392DD9A2}" type="parTrans" cxnId="{0C7A4DFF-9A78-421A-8849-9A10CB13590C}">
      <dgm:prSet/>
      <dgm:spPr/>
      <dgm:t>
        <a:bodyPr/>
        <a:lstStyle/>
        <a:p>
          <a:endParaRPr lang="zh-CN" altLang="en-US"/>
        </a:p>
      </dgm:t>
    </dgm:pt>
    <dgm:pt modelId="{AC90FB9C-DFF7-4E5A-A977-E813167DEF57}" type="sibTrans" cxnId="{0C7A4DFF-9A78-421A-8849-9A10CB13590C}">
      <dgm:prSet/>
      <dgm:spPr/>
      <dgm:t>
        <a:bodyPr/>
        <a:lstStyle/>
        <a:p>
          <a:endParaRPr lang="zh-CN" altLang="en-US"/>
        </a:p>
      </dgm:t>
    </dgm:pt>
    <dgm:pt modelId="{B924670D-A183-44B6-964A-7B45ABC685BC}">
      <dgm:prSet phldrT="[文本]"/>
      <dgm:spPr/>
      <dgm:t>
        <a:bodyPr/>
        <a:lstStyle/>
        <a:p>
          <a:r>
            <a:rPr lang="zh-CN" altLang="en-US" dirty="0" smtClean="0"/>
            <a:t>酒店</a:t>
          </a:r>
          <a:r>
            <a:rPr lang="en-US" altLang="zh-CN" dirty="0" smtClean="0"/>
            <a:t>IVR</a:t>
          </a:r>
          <a:r>
            <a:rPr lang="zh-CN" altLang="en-US" dirty="0" smtClean="0"/>
            <a:t>自助服务</a:t>
          </a:r>
          <a:endParaRPr lang="zh-CN" altLang="en-US" dirty="0"/>
        </a:p>
      </dgm:t>
    </dgm:pt>
    <dgm:pt modelId="{6B38FF28-9A20-411F-9B54-3DCED4D1660B}" type="parTrans" cxnId="{442B54DE-DF8A-4C55-BC73-E1246BA8381D}">
      <dgm:prSet/>
      <dgm:spPr/>
      <dgm:t>
        <a:bodyPr/>
        <a:lstStyle/>
        <a:p>
          <a:endParaRPr lang="zh-CN" altLang="en-US"/>
        </a:p>
      </dgm:t>
    </dgm:pt>
    <dgm:pt modelId="{0ED6BE5C-9426-49DD-A9F8-46B1464A7385}" type="sibTrans" cxnId="{442B54DE-DF8A-4C55-BC73-E1246BA8381D}">
      <dgm:prSet/>
      <dgm:spPr/>
      <dgm:t>
        <a:bodyPr/>
        <a:lstStyle/>
        <a:p>
          <a:endParaRPr lang="zh-CN" altLang="en-US"/>
        </a:p>
      </dgm:t>
    </dgm:pt>
    <dgm:pt modelId="{A05D0718-F6F5-4C7A-9930-D231E44614B9}">
      <dgm:prSet phldrT="[文本]"/>
      <dgm:spPr/>
      <dgm:t>
        <a:bodyPr/>
        <a:lstStyle/>
        <a:p>
          <a:r>
            <a:rPr lang="zh-CN" altLang="en-US" dirty="0" smtClean="0"/>
            <a:t>机酒</a:t>
          </a:r>
          <a:endParaRPr lang="en-US" altLang="zh-CN" dirty="0" smtClean="0"/>
        </a:p>
        <a:p>
          <a:r>
            <a:rPr lang="zh-CN" altLang="en-US" dirty="0" smtClean="0"/>
            <a:t>交叉推荐</a:t>
          </a:r>
          <a:endParaRPr lang="zh-CN" altLang="en-US" dirty="0"/>
        </a:p>
      </dgm:t>
    </dgm:pt>
    <dgm:pt modelId="{BC5D57B2-F6F7-4478-95AA-366741E2285A}" type="parTrans" cxnId="{8874ABB5-C3D4-4C1E-911F-BEEDD759C180}">
      <dgm:prSet/>
      <dgm:spPr/>
      <dgm:t>
        <a:bodyPr/>
        <a:lstStyle/>
        <a:p>
          <a:endParaRPr lang="zh-CN" altLang="en-US"/>
        </a:p>
      </dgm:t>
    </dgm:pt>
    <dgm:pt modelId="{AF8D1CA5-EFD3-42BB-9A5E-7342942DF800}" type="sibTrans" cxnId="{8874ABB5-C3D4-4C1E-911F-BEEDD759C180}">
      <dgm:prSet/>
      <dgm:spPr/>
      <dgm:t>
        <a:bodyPr/>
        <a:lstStyle/>
        <a:p>
          <a:endParaRPr lang="zh-CN" altLang="en-US"/>
        </a:p>
      </dgm:t>
    </dgm:pt>
    <dgm:pt modelId="{90E5C445-7217-4C5D-A385-57F6FF5AE44B}">
      <dgm:prSet custT="1"/>
      <dgm:spPr/>
      <dgm:t>
        <a:bodyPr/>
        <a:lstStyle/>
        <a:p>
          <a:r>
            <a:rPr lang="zh-CN" altLang="en-US" sz="2000" dirty="0" smtClean="0"/>
            <a:t>酒店优惠券交叉推荐</a:t>
          </a:r>
          <a:endParaRPr lang="zh-CN" altLang="en-US" sz="2000" dirty="0"/>
        </a:p>
      </dgm:t>
    </dgm:pt>
    <dgm:pt modelId="{65C3AAF2-2722-4C82-ADEA-B15642B742FD}" type="parTrans" cxnId="{A8F2DBFB-FE4A-4AF5-9261-82F89C8848B2}">
      <dgm:prSet/>
      <dgm:spPr/>
      <dgm:t>
        <a:bodyPr/>
        <a:lstStyle/>
        <a:p>
          <a:endParaRPr lang="zh-CN" altLang="en-US"/>
        </a:p>
      </dgm:t>
    </dgm:pt>
    <dgm:pt modelId="{F7B5BBE4-BCF1-4E53-B527-4FA3BB2AA094}" type="sibTrans" cxnId="{A8F2DBFB-FE4A-4AF5-9261-82F89C8848B2}">
      <dgm:prSet/>
      <dgm:spPr/>
      <dgm:t>
        <a:bodyPr/>
        <a:lstStyle/>
        <a:p>
          <a:endParaRPr lang="zh-CN" altLang="en-US"/>
        </a:p>
      </dgm:t>
    </dgm:pt>
    <dgm:pt modelId="{9674194F-E753-4EE4-A39E-85E16C01EABA}">
      <dgm:prSet/>
      <dgm:spPr/>
      <dgm:t>
        <a:bodyPr/>
        <a:lstStyle/>
        <a:p>
          <a:r>
            <a:rPr lang="zh-CN" altLang="en-US" dirty="0" smtClean="0"/>
            <a:t>自由行</a:t>
          </a:r>
          <a:endParaRPr lang="en-US" altLang="zh-CN" dirty="0" smtClean="0"/>
        </a:p>
        <a:p>
          <a:r>
            <a:rPr lang="zh-CN" altLang="en-US" dirty="0" smtClean="0"/>
            <a:t>产品推荐</a:t>
          </a:r>
          <a:endParaRPr lang="zh-CN" altLang="en-US" dirty="0"/>
        </a:p>
      </dgm:t>
    </dgm:pt>
    <dgm:pt modelId="{621D954C-3C29-45B3-B431-79D657AEEE70}" type="parTrans" cxnId="{06E656C5-BD97-4F60-8955-638278501E7A}">
      <dgm:prSet/>
      <dgm:spPr/>
      <dgm:t>
        <a:bodyPr/>
        <a:lstStyle/>
        <a:p>
          <a:endParaRPr lang="zh-CN" altLang="en-US"/>
        </a:p>
      </dgm:t>
    </dgm:pt>
    <dgm:pt modelId="{2E6A8E15-52E1-47AE-8EA5-AC1BDC13E5DB}" type="sibTrans" cxnId="{06E656C5-BD97-4F60-8955-638278501E7A}">
      <dgm:prSet/>
      <dgm:spPr/>
      <dgm:t>
        <a:bodyPr/>
        <a:lstStyle/>
        <a:p>
          <a:endParaRPr lang="zh-CN" altLang="en-US"/>
        </a:p>
      </dgm:t>
    </dgm:pt>
    <dgm:pt modelId="{6D92EBAB-561C-421D-8449-20A3D5A071E8}">
      <dgm:prSet/>
      <dgm:spPr/>
      <dgm:t>
        <a:bodyPr/>
        <a:lstStyle/>
        <a:p>
          <a:r>
            <a:rPr lang="zh-CN" altLang="en-US" dirty="0" smtClean="0"/>
            <a:t>酒店产品推荐</a:t>
          </a:r>
          <a:endParaRPr lang="zh-CN" altLang="en-US" dirty="0"/>
        </a:p>
      </dgm:t>
    </dgm:pt>
    <dgm:pt modelId="{6B5A1F9B-F526-4DED-9CAB-B4069A6ED0AE}" type="parTrans" cxnId="{BA6BD01D-4091-42AA-BF83-9EC02CCF5CF3}">
      <dgm:prSet/>
      <dgm:spPr/>
      <dgm:t>
        <a:bodyPr/>
        <a:lstStyle/>
        <a:p>
          <a:endParaRPr lang="zh-CN" altLang="en-US"/>
        </a:p>
      </dgm:t>
    </dgm:pt>
    <dgm:pt modelId="{A73E2028-9FE9-4943-8313-CC6D76C2C092}" type="sibTrans" cxnId="{BA6BD01D-4091-42AA-BF83-9EC02CCF5CF3}">
      <dgm:prSet/>
      <dgm:spPr/>
      <dgm:t>
        <a:bodyPr/>
        <a:lstStyle/>
        <a:p>
          <a:endParaRPr lang="zh-CN" altLang="en-US"/>
        </a:p>
      </dgm:t>
    </dgm:pt>
    <dgm:pt modelId="{FAF4D3C2-ECBA-4AB3-8643-B5AB61590014}">
      <dgm:prSet/>
      <dgm:spPr/>
      <dgm:t>
        <a:bodyPr/>
        <a:lstStyle/>
        <a:p>
          <a:r>
            <a:rPr lang="zh-CN" altLang="en-US" dirty="0" smtClean="0"/>
            <a:t>客服投诉处理</a:t>
          </a:r>
          <a:endParaRPr lang="zh-CN" altLang="en-US" dirty="0"/>
        </a:p>
      </dgm:t>
    </dgm:pt>
    <dgm:pt modelId="{6500A89D-FCB0-452F-96AD-8806EB29D0E5}" type="parTrans" cxnId="{5D096219-FF09-4F90-A2F3-78CE1D41C1B2}">
      <dgm:prSet/>
      <dgm:spPr/>
      <dgm:t>
        <a:bodyPr/>
        <a:lstStyle/>
        <a:p>
          <a:endParaRPr lang="zh-CN" altLang="en-US"/>
        </a:p>
      </dgm:t>
    </dgm:pt>
    <dgm:pt modelId="{221E4BE7-6302-43B1-90F1-B4BB8B325A1A}" type="sibTrans" cxnId="{5D096219-FF09-4F90-A2F3-78CE1D41C1B2}">
      <dgm:prSet/>
      <dgm:spPr/>
      <dgm:t>
        <a:bodyPr/>
        <a:lstStyle/>
        <a:p>
          <a:endParaRPr lang="zh-CN" altLang="en-US"/>
        </a:p>
      </dgm:t>
    </dgm:pt>
    <dgm:pt modelId="{D6C433DE-8080-4971-995A-FFE634F220B0}" type="pres">
      <dgm:prSet presAssocID="{6557548F-9806-4134-A137-3E74928726F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9968A5-6E7C-4AD4-81AE-52A09B38C765}" type="pres">
      <dgm:prSet presAssocID="{BC6BE1D6-DEF1-4BD3-8FF1-087D1EC0734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83061A46-4FF0-47E4-9219-655E6869C415}" type="pres">
      <dgm:prSet presAssocID="{C52163CC-5997-4E41-939F-4538392DD9A2}" presName="parTrans" presStyleLbl="bgSibTrans2D1" presStyleIdx="0" presStyleCnt="7"/>
      <dgm:spPr/>
      <dgm:t>
        <a:bodyPr/>
        <a:lstStyle/>
        <a:p>
          <a:endParaRPr lang="zh-CN" altLang="en-US"/>
        </a:p>
      </dgm:t>
    </dgm:pt>
    <dgm:pt modelId="{F4EE90FA-6088-4219-AA41-E1E3A84F5CD1}" type="pres">
      <dgm:prSet presAssocID="{A8F1794C-316F-4912-B916-C9A29FD1688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F93D61-1EA4-4FD9-BDA2-58D870CD08D6}" type="pres">
      <dgm:prSet presAssocID="{6B5A1F9B-F526-4DED-9CAB-B4069A6ED0AE}" presName="parTrans" presStyleLbl="bgSibTrans2D1" presStyleIdx="1" presStyleCnt="7"/>
      <dgm:spPr/>
      <dgm:t>
        <a:bodyPr/>
        <a:lstStyle/>
        <a:p>
          <a:endParaRPr lang="zh-CN" altLang="en-US"/>
        </a:p>
      </dgm:t>
    </dgm:pt>
    <dgm:pt modelId="{EDF77A2B-00B8-4D77-8944-D8A8CA6B80D9}" type="pres">
      <dgm:prSet presAssocID="{6D92EBAB-561C-421D-8449-20A3D5A071E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07696C-1797-4876-A323-57149E459F3D}" type="pres">
      <dgm:prSet presAssocID="{6500A89D-FCB0-452F-96AD-8806EB29D0E5}" presName="parTrans" presStyleLbl="bgSibTrans2D1" presStyleIdx="2" presStyleCnt="7"/>
      <dgm:spPr/>
      <dgm:t>
        <a:bodyPr/>
        <a:lstStyle/>
        <a:p>
          <a:endParaRPr lang="zh-CN" altLang="en-US"/>
        </a:p>
      </dgm:t>
    </dgm:pt>
    <dgm:pt modelId="{0DE37AFC-FB17-42E1-A7D9-908845CC3DB5}" type="pres">
      <dgm:prSet presAssocID="{FAF4D3C2-ECBA-4AB3-8643-B5AB6159001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93E42B-48EA-4E75-9F32-C67A5FC1D869}" type="pres">
      <dgm:prSet presAssocID="{65C3AAF2-2722-4C82-ADEA-B15642B742FD}" presName="parTrans" presStyleLbl="bgSibTrans2D1" presStyleIdx="3" presStyleCnt="7"/>
      <dgm:spPr/>
      <dgm:t>
        <a:bodyPr/>
        <a:lstStyle/>
        <a:p>
          <a:endParaRPr lang="zh-CN" altLang="en-US"/>
        </a:p>
      </dgm:t>
    </dgm:pt>
    <dgm:pt modelId="{45F0BA18-5DEC-42C1-9D37-A5A601CE9EF2}" type="pres">
      <dgm:prSet presAssocID="{90E5C445-7217-4C5D-A385-57F6FF5AE4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3AE1F-62B4-4F9A-BFB5-E4C2A7A76340}" type="pres">
      <dgm:prSet presAssocID="{621D954C-3C29-45B3-B431-79D657AEEE70}" presName="parTrans" presStyleLbl="bgSibTrans2D1" presStyleIdx="4" presStyleCnt="7"/>
      <dgm:spPr/>
      <dgm:t>
        <a:bodyPr/>
        <a:lstStyle/>
        <a:p>
          <a:endParaRPr lang="zh-CN" altLang="en-US"/>
        </a:p>
      </dgm:t>
    </dgm:pt>
    <dgm:pt modelId="{F9D4D16C-922E-4C75-AB51-5B1054A7B767}" type="pres">
      <dgm:prSet presAssocID="{9674194F-E753-4EE4-A39E-85E16C01EAB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719226-6126-4A71-B203-6522E151F98E}" type="pres">
      <dgm:prSet presAssocID="{6B38FF28-9A20-411F-9B54-3DCED4D1660B}" presName="parTrans" presStyleLbl="bgSibTrans2D1" presStyleIdx="5" presStyleCnt="7"/>
      <dgm:spPr/>
      <dgm:t>
        <a:bodyPr/>
        <a:lstStyle/>
        <a:p>
          <a:endParaRPr lang="zh-CN" altLang="en-US"/>
        </a:p>
      </dgm:t>
    </dgm:pt>
    <dgm:pt modelId="{1DD20731-EF1B-48BE-BC31-5D74DCAE5F5D}" type="pres">
      <dgm:prSet presAssocID="{B924670D-A183-44B6-964A-7B45ABC685B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5EE49-1F30-4DA5-B9A3-3AC7DDFBFB37}" type="pres">
      <dgm:prSet presAssocID="{BC5D57B2-F6F7-4478-95AA-366741E2285A}" presName="parTrans" presStyleLbl="bgSibTrans2D1" presStyleIdx="6" presStyleCnt="7"/>
      <dgm:spPr/>
      <dgm:t>
        <a:bodyPr/>
        <a:lstStyle/>
        <a:p>
          <a:endParaRPr lang="zh-CN" altLang="en-US"/>
        </a:p>
      </dgm:t>
    </dgm:pt>
    <dgm:pt modelId="{EA27D570-A247-43A4-8D02-AFF1F378FC55}" type="pres">
      <dgm:prSet presAssocID="{A05D0718-F6F5-4C7A-9930-D231E44614B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57169B-CF7A-4A52-91BE-82C665678AFF}" type="presOf" srcId="{FAF4D3C2-ECBA-4AB3-8643-B5AB61590014}" destId="{0DE37AFC-FB17-42E1-A7D9-908845CC3DB5}" srcOrd="0" destOrd="0" presId="urn:microsoft.com/office/officeart/2005/8/layout/radial4"/>
    <dgm:cxn modelId="{EB061EA1-145E-49A9-83AC-B99EAFAE0D7B}" type="presOf" srcId="{65C3AAF2-2722-4C82-ADEA-B15642B742FD}" destId="{D693E42B-48EA-4E75-9F32-C67A5FC1D869}" srcOrd="0" destOrd="0" presId="urn:microsoft.com/office/officeart/2005/8/layout/radial4"/>
    <dgm:cxn modelId="{2884280A-6F0D-4B09-9EF7-4C34906D89C0}" type="presOf" srcId="{6557548F-9806-4134-A137-3E74928726F3}" destId="{D6C433DE-8080-4971-995A-FFE634F220B0}" srcOrd="0" destOrd="0" presId="urn:microsoft.com/office/officeart/2005/8/layout/radial4"/>
    <dgm:cxn modelId="{E4C14F66-A729-4DCC-847E-E614236860A9}" type="presOf" srcId="{6B5A1F9B-F526-4DED-9CAB-B4069A6ED0AE}" destId="{F2F93D61-1EA4-4FD9-BDA2-58D870CD08D6}" srcOrd="0" destOrd="0" presId="urn:microsoft.com/office/officeart/2005/8/layout/radial4"/>
    <dgm:cxn modelId="{7F634859-9D70-4ECF-9E08-5EE3E5033F2E}" srcId="{6557548F-9806-4134-A137-3E74928726F3}" destId="{BC6BE1D6-DEF1-4BD3-8FF1-087D1EC07344}" srcOrd="0" destOrd="0" parTransId="{AD2AC164-EDBB-4238-97AD-D72DCD80A7C7}" sibTransId="{7BE152B0-8307-441D-A899-285E181A9341}"/>
    <dgm:cxn modelId="{BA6BD01D-4091-42AA-BF83-9EC02CCF5CF3}" srcId="{BC6BE1D6-DEF1-4BD3-8FF1-087D1EC07344}" destId="{6D92EBAB-561C-421D-8449-20A3D5A071E8}" srcOrd="1" destOrd="0" parTransId="{6B5A1F9B-F526-4DED-9CAB-B4069A6ED0AE}" sibTransId="{A73E2028-9FE9-4943-8313-CC6D76C2C092}"/>
    <dgm:cxn modelId="{03BF853A-BFAA-4C00-B5C6-E8BA3C0FFEFA}" type="presOf" srcId="{6500A89D-FCB0-452F-96AD-8806EB29D0E5}" destId="{5707696C-1797-4876-A323-57149E459F3D}" srcOrd="0" destOrd="0" presId="urn:microsoft.com/office/officeart/2005/8/layout/radial4"/>
    <dgm:cxn modelId="{0A5F7A85-2C12-43D8-B8F7-FAB357804400}" type="presOf" srcId="{BC6BE1D6-DEF1-4BD3-8FF1-087D1EC07344}" destId="{B89968A5-6E7C-4AD4-81AE-52A09B38C765}" srcOrd="0" destOrd="0" presId="urn:microsoft.com/office/officeart/2005/8/layout/radial4"/>
    <dgm:cxn modelId="{DAECD62B-12ED-479C-95B3-68A626CB0329}" type="presOf" srcId="{A8F1794C-316F-4912-B916-C9A29FD1688F}" destId="{F4EE90FA-6088-4219-AA41-E1E3A84F5CD1}" srcOrd="0" destOrd="0" presId="urn:microsoft.com/office/officeart/2005/8/layout/radial4"/>
    <dgm:cxn modelId="{7D2477D3-ACA6-4FE7-AAAD-93F9F6E85EA4}" type="presOf" srcId="{9674194F-E753-4EE4-A39E-85E16C01EABA}" destId="{F9D4D16C-922E-4C75-AB51-5B1054A7B767}" srcOrd="0" destOrd="0" presId="urn:microsoft.com/office/officeart/2005/8/layout/radial4"/>
    <dgm:cxn modelId="{0C7A4DFF-9A78-421A-8849-9A10CB13590C}" srcId="{BC6BE1D6-DEF1-4BD3-8FF1-087D1EC07344}" destId="{A8F1794C-316F-4912-B916-C9A29FD1688F}" srcOrd="0" destOrd="0" parTransId="{C52163CC-5997-4E41-939F-4538392DD9A2}" sibTransId="{AC90FB9C-DFF7-4E5A-A977-E813167DEF57}"/>
    <dgm:cxn modelId="{9B268D0E-36FA-4471-AA67-5C95F3327E72}" type="presOf" srcId="{B924670D-A183-44B6-964A-7B45ABC685BC}" destId="{1DD20731-EF1B-48BE-BC31-5D74DCAE5F5D}" srcOrd="0" destOrd="0" presId="urn:microsoft.com/office/officeart/2005/8/layout/radial4"/>
    <dgm:cxn modelId="{B2F74E8D-DCBD-4674-BF5F-69601E92E8A4}" type="presOf" srcId="{6D92EBAB-561C-421D-8449-20A3D5A071E8}" destId="{EDF77A2B-00B8-4D77-8944-D8A8CA6B80D9}" srcOrd="0" destOrd="0" presId="urn:microsoft.com/office/officeart/2005/8/layout/radial4"/>
    <dgm:cxn modelId="{8621B39F-EF8D-4AE9-946C-1F8BE9387EE7}" type="presOf" srcId="{A05D0718-F6F5-4C7A-9930-D231E44614B9}" destId="{EA27D570-A247-43A4-8D02-AFF1F378FC55}" srcOrd="0" destOrd="0" presId="urn:microsoft.com/office/officeart/2005/8/layout/radial4"/>
    <dgm:cxn modelId="{45A86569-47DC-4F43-9421-47EBAA317885}" type="presOf" srcId="{90E5C445-7217-4C5D-A385-57F6FF5AE44B}" destId="{45F0BA18-5DEC-42C1-9D37-A5A601CE9EF2}" srcOrd="0" destOrd="0" presId="urn:microsoft.com/office/officeart/2005/8/layout/radial4"/>
    <dgm:cxn modelId="{5D096219-FF09-4F90-A2F3-78CE1D41C1B2}" srcId="{BC6BE1D6-DEF1-4BD3-8FF1-087D1EC07344}" destId="{FAF4D3C2-ECBA-4AB3-8643-B5AB61590014}" srcOrd="2" destOrd="0" parTransId="{6500A89D-FCB0-452F-96AD-8806EB29D0E5}" sibTransId="{221E4BE7-6302-43B1-90F1-B4BB8B325A1A}"/>
    <dgm:cxn modelId="{5486FE98-2D12-4E49-ABB0-F058DFE98630}" type="presOf" srcId="{621D954C-3C29-45B3-B431-79D657AEEE70}" destId="{08C3AE1F-62B4-4F9A-BFB5-E4C2A7A76340}" srcOrd="0" destOrd="0" presId="urn:microsoft.com/office/officeart/2005/8/layout/radial4"/>
    <dgm:cxn modelId="{442B54DE-DF8A-4C55-BC73-E1246BA8381D}" srcId="{BC6BE1D6-DEF1-4BD3-8FF1-087D1EC07344}" destId="{B924670D-A183-44B6-964A-7B45ABC685BC}" srcOrd="5" destOrd="0" parTransId="{6B38FF28-9A20-411F-9B54-3DCED4D1660B}" sibTransId="{0ED6BE5C-9426-49DD-A9F8-46B1464A7385}"/>
    <dgm:cxn modelId="{8874ABB5-C3D4-4C1E-911F-BEEDD759C180}" srcId="{BC6BE1D6-DEF1-4BD3-8FF1-087D1EC07344}" destId="{A05D0718-F6F5-4C7A-9930-D231E44614B9}" srcOrd="6" destOrd="0" parTransId="{BC5D57B2-F6F7-4478-95AA-366741E2285A}" sibTransId="{AF8D1CA5-EFD3-42BB-9A5E-7342942DF800}"/>
    <dgm:cxn modelId="{F6C2B3FD-C7B5-4448-886C-044EF3D1A877}" type="presOf" srcId="{BC5D57B2-F6F7-4478-95AA-366741E2285A}" destId="{C9A5EE49-1F30-4DA5-B9A3-3AC7DDFBFB37}" srcOrd="0" destOrd="0" presId="urn:microsoft.com/office/officeart/2005/8/layout/radial4"/>
    <dgm:cxn modelId="{06E656C5-BD97-4F60-8955-638278501E7A}" srcId="{BC6BE1D6-DEF1-4BD3-8FF1-087D1EC07344}" destId="{9674194F-E753-4EE4-A39E-85E16C01EABA}" srcOrd="4" destOrd="0" parTransId="{621D954C-3C29-45B3-B431-79D657AEEE70}" sibTransId="{2E6A8E15-52E1-47AE-8EA5-AC1BDC13E5DB}"/>
    <dgm:cxn modelId="{A8F2DBFB-FE4A-4AF5-9261-82F89C8848B2}" srcId="{BC6BE1D6-DEF1-4BD3-8FF1-087D1EC07344}" destId="{90E5C445-7217-4C5D-A385-57F6FF5AE44B}" srcOrd="3" destOrd="0" parTransId="{65C3AAF2-2722-4C82-ADEA-B15642B742FD}" sibTransId="{F7B5BBE4-BCF1-4E53-B527-4FA3BB2AA094}"/>
    <dgm:cxn modelId="{C77616AC-A257-4E4C-9A5D-317A48909378}" type="presOf" srcId="{6B38FF28-9A20-411F-9B54-3DCED4D1660B}" destId="{B7719226-6126-4A71-B203-6522E151F98E}" srcOrd="0" destOrd="0" presId="urn:microsoft.com/office/officeart/2005/8/layout/radial4"/>
    <dgm:cxn modelId="{F888E8E2-F99E-456E-974E-F2A7EDF24498}" type="presOf" srcId="{C52163CC-5997-4E41-939F-4538392DD9A2}" destId="{83061A46-4FF0-47E4-9219-655E6869C415}" srcOrd="0" destOrd="0" presId="urn:microsoft.com/office/officeart/2005/8/layout/radial4"/>
    <dgm:cxn modelId="{18DD4094-A7A5-463A-AAC7-F53029FEA2F7}" type="presParOf" srcId="{D6C433DE-8080-4971-995A-FFE634F220B0}" destId="{B89968A5-6E7C-4AD4-81AE-52A09B38C765}" srcOrd="0" destOrd="0" presId="urn:microsoft.com/office/officeart/2005/8/layout/radial4"/>
    <dgm:cxn modelId="{8AAB3F62-0071-41E7-8A02-05FFA9FC8FDC}" type="presParOf" srcId="{D6C433DE-8080-4971-995A-FFE634F220B0}" destId="{83061A46-4FF0-47E4-9219-655E6869C415}" srcOrd="1" destOrd="0" presId="urn:microsoft.com/office/officeart/2005/8/layout/radial4"/>
    <dgm:cxn modelId="{C1B5AD2E-105D-4F82-ACC2-55ECD6A45F3B}" type="presParOf" srcId="{D6C433DE-8080-4971-995A-FFE634F220B0}" destId="{F4EE90FA-6088-4219-AA41-E1E3A84F5CD1}" srcOrd="2" destOrd="0" presId="urn:microsoft.com/office/officeart/2005/8/layout/radial4"/>
    <dgm:cxn modelId="{BFCB575E-9953-4856-B246-996DC0EE040E}" type="presParOf" srcId="{D6C433DE-8080-4971-995A-FFE634F220B0}" destId="{F2F93D61-1EA4-4FD9-BDA2-58D870CD08D6}" srcOrd="3" destOrd="0" presId="urn:microsoft.com/office/officeart/2005/8/layout/radial4"/>
    <dgm:cxn modelId="{A002928E-1690-4D57-8053-B8DE712C02FD}" type="presParOf" srcId="{D6C433DE-8080-4971-995A-FFE634F220B0}" destId="{EDF77A2B-00B8-4D77-8944-D8A8CA6B80D9}" srcOrd="4" destOrd="0" presId="urn:microsoft.com/office/officeart/2005/8/layout/radial4"/>
    <dgm:cxn modelId="{5ACE56CA-4AF4-4B28-9186-9607DE4A3C17}" type="presParOf" srcId="{D6C433DE-8080-4971-995A-FFE634F220B0}" destId="{5707696C-1797-4876-A323-57149E459F3D}" srcOrd="5" destOrd="0" presId="urn:microsoft.com/office/officeart/2005/8/layout/radial4"/>
    <dgm:cxn modelId="{D901DEC3-5151-4B6F-B768-42144B724FF6}" type="presParOf" srcId="{D6C433DE-8080-4971-995A-FFE634F220B0}" destId="{0DE37AFC-FB17-42E1-A7D9-908845CC3DB5}" srcOrd="6" destOrd="0" presId="urn:microsoft.com/office/officeart/2005/8/layout/radial4"/>
    <dgm:cxn modelId="{A5C67801-F17F-49DC-820E-BA5A5C655FB5}" type="presParOf" srcId="{D6C433DE-8080-4971-995A-FFE634F220B0}" destId="{D693E42B-48EA-4E75-9F32-C67A5FC1D869}" srcOrd="7" destOrd="0" presId="urn:microsoft.com/office/officeart/2005/8/layout/radial4"/>
    <dgm:cxn modelId="{B6100A09-AB53-4948-B40D-22F482E4CC09}" type="presParOf" srcId="{D6C433DE-8080-4971-995A-FFE634F220B0}" destId="{45F0BA18-5DEC-42C1-9D37-A5A601CE9EF2}" srcOrd="8" destOrd="0" presId="urn:microsoft.com/office/officeart/2005/8/layout/radial4"/>
    <dgm:cxn modelId="{213B00B7-14CD-42D5-9063-4E3CC0014769}" type="presParOf" srcId="{D6C433DE-8080-4971-995A-FFE634F220B0}" destId="{08C3AE1F-62B4-4F9A-BFB5-E4C2A7A76340}" srcOrd="9" destOrd="0" presId="urn:microsoft.com/office/officeart/2005/8/layout/radial4"/>
    <dgm:cxn modelId="{E2CF3371-9BC1-496C-AF19-F3E8B42EBE61}" type="presParOf" srcId="{D6C433DE-8080-4971-995A-FFE634F220B0}" destId="{F9D4D16C-922E-4C75-AB51-5B1054A7B767}" srcOrd="10" destOrd="0" presId="urn:microsoft.com/office/officeart/2005/8/layout/radial4"/>
    <dgm:cxn modelId="{C0D23BB7-893C-43E0-AF9D-A9468350D32A}" type="presParOf" srcId="{D6C433DE-8080-4971-995A-FFE634F220B0}" destId="{B7719226-6126-4A71-B203-6522E151F98E}" srcOrd="11" destOrd="0" presId="urn:microsoft.com/office/officeart/2005/8/layout/radial4"/>
    <dgm:cxn modelId="{DCD7CB99-A7A0-4B6E-9CB9-39C26DBD1F52}" type="presParOf" srcId="{D6C433DE-8080-4971-995A-FFE634F220B0}" destId="{1DD20731-EF1B-48BE-BC31-5D74DCAE5F5D}" srcOrd="12" destOrd="0" presId="urn:microsoft.com/office/officeart/2005/8/layout/radial4"/>
    <dgm:cxn modelId="{D461D6BB-08A4-4208-BD33-8F47FCC4773D}" type="presParOf" srcId="{D6C433DE-8080-4971-995A-FFE634F220B0}" destId="{C9A5EE49-1F30-4DA5-B9A3-3AC7DDFBFB37}" srcOrd="13" destOrd="0" presId="urn:microsoft.com/office/officeart/2005/8/layout/radial4"/>
    <dgm:cxn modelId="{0E4D3C9E-4A0C-401D-AC7F-629F0F0B913B}" type="presParOf" srcId="{D6C433DE-8080-4971-995A-FFE634F220B0}" destId="{EA27D570-A247-43A4-8D02-AFF1F378FC55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B8745-F963-4F7A-B78B-E7A73CFD063B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EF5F3775-DECB-40C2-B75A-61D3B58974DB}">
      <dgm:prSet phldrT="[文本]"/>
      <dgm:spPr/>
      <dgm:t>
        <a:bodyPr/>
        <a:lstStyle/>
        <a:p>
          <a:r>
            <a:rPr lang="zh-CN" altLang="en-US" dirty="0" smtClean="0"/>
            <a:t>消费</a:t>
          </a:r>
          <a:r>
            <a:rPr lang="en-US" altLang="zh-CN" dirty="0" err="1" smtClean="0"/>
            <a:t>KafKa</a:t>
          </a:r>
          <a:endParaRPr lang="zh-CN" altLang="en-US" dirty="0"/>
        </a:p>
      </dgm:t>
    </dgm:pt>
    <dgm:pt modelId="{DCBC9319-443A-4733-93BD-94F8D3D147E3}" type="parTrans" cxnId="{838F37ED-BB5E-4859-9827-F2C39909FA3F}">
      <dgm:prSet/>
      <dgm:spPr/>
      <dgm:t>
        <a:bodyPr/>
        <a:lstStyle/>
        <a:p>
          <a:endParaRPr lang="zh-CN" altLang="en-US"/>
        </a:p>
      </dgm:t>
    </dgm:pt>
    <dgm:pt modelId="{745EB6DC-4829-4966-ACE4-6FDE9AD7286B}" type="sibTrans" cxnId="{838F37ED-BB5E-4859-9827-F2C39909FA3F}">
      <dgm:prSet/>
      <dgm:spPr/>
      <dgm:t>
        <a:bodyPr/>
        <a:lstStyle/>
        <a:p>
          <a:endParaRPr lang="zh-CN" altLang="en-US"/>
        </a:p>
      </dgm:t>
    </dgm:pt>
    <dgm:pt modelId="{392ED1B2-201D-43C2-BA94-04B45D169550}">
      <dgm:prSet phldrT="[文本]"/>
      <dgm:spPr/>
      <dgm:t>
        <a:bodyPr/>
        <a:lstStyle/>
        <a:p>
          <a:r>
            <a:rPr lang="zh-CN" altLang="en-US" dirty="0" smtClean="0"/>
            <a:t>合法性</a:t>
          </a:r>
          <a:endParaRPr lang="en-US" altLang="zh-CN" dirty="0" smtClean="0"/>
        </a:p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8EB30412-1766-4C13-BF81-DC1CEE82CD56}" type="parTrans" cxnId="{B2D3813F-4967-45EC-B1D0-DBC8B6FF6C0A}">
      <dgm:prSet/>
      <dgm:spPr/>
      <dgm:t>
        <a:bodyPr/>
        <a:lstStyle/>
        <a:p>
          <a:endParaRPr lang="zh-CN" altLang="en-US"/>
        </a:p>
      </dgm:t>
    </dgm:pt>
    <dgm:pt modelId="{8387DFDD-4606-408D-A9B2-E2934D930FFF}" type="sibTrans" cxnId="{B2D3813F-4967-45EC-B1D0-DBC8B6FF6C0A}">
      <dgm:prSet/>
      <dgm:spPr/>
      <dgm:t>
        <a:bodyPr/>
        <a:lstStyle/>
        <a:p>
          <a:endParaRPr lang="zh-CN" altLang="en-US"/>
        </a:p>
      </dgm:t>
    </dgm:pt>
    <dgm:pt modelId="{5E94A3F0-E106-4F9A-AB36-CFA1E631A1A6}">
      <dgm:prSet/>
      <dgm:spPr/>
      <dgm:t>
        <a:bodyPr/>
        <a:lstStyle/>
        <a:p>
          <a:r>
            <a:rPr lang="zh-CN" altLang="en-US" dirty="0" smtClean="0"/>
            <a:t>实时</a:t>
          </a:r>
          <a:endParaRPr lang="en-US" altLang="zh-CN" dirty="0" smtClean="0"/>
        </a:p>
        <a:p>
          <a:r>
            <a:rPr lang="zh-CN" altLang="en-US" dirty="0" smtClean="0"/>
            <a:t>更新</a:t>
          </a:r>
          <a:endParaRPr lang="zh-CN" altLang="en-US" dirty="0"/>
        </a:p>
      </dgm:t>
    </dgm:pt>
    <dgm:pt modelId="{AD79ADDB-CB05-4918-AC87-3B670F987F0A}" type="parTrans" cxnId="{F477D510-BFBA-476F-9D28-FDF4F8531F9F}">
      <dgm:prSet/>
      <dgm:spPr/>
      <dgm:t>
        <a:bodyPr/>
        <a:lstStyle/>
        <a:p>
          <a:endParaRPr lang="zh-CN" altLang="en-US"/>
        </a:p>
      </dgm:t>
    </dgm:pt>
    <dgm:pt modelId="{3BF03581-B2C8-414A-94C4-426C63BA0714}" type="sibTrans" cxnId="{F477D510-BFBA-476F-9D28-FDF4F8531F9F}">
      <dgm:prSet/>
      <dgm:spPr/>
      <dgm:t>
        <a:bodyPr/>
        <a:lstStyle/>
        <a:p>
          <a:endParaRPr lang="zh-CN" altLang="en-US"/>
        </a:p>
      </dgm:t>
    </dgm:pt>
    <dgm:pt modelId="{A6EEB02C-6072-49C4-AB43-15BF0AB5506E}" type="pres">
      <dgm:prSet presAssocID="{303B8745-F963-4F7A-B78B-E7A73CFD063B}" presName="CompostProcess" presStyleCnt="0">
        <dgm:presLayoutVars>
          <dgm:dir/>
          <dgm:resizeHandles val="exact"/>
        </dgm:presLayoutVars>
      </dgm:prSet>
      <dgm:spPr/>
    </dgm:pt>
    <dgm:pt modelId="{68BAF299-B245-465E-8A24-0C01C8B5E6A3}" type="pres">
      <dgm:prSet presAssocID="{303B8745-F963-4F7A-B78B-E7A73CFD063B}" presName="arrow" presStyleLbl="bgShp" presStyleIdx="0" presStyleCnt="1"/>
      <dgm:spPr/>
    </dgm:pt>
    <dgm:pt modelId="{294C2CEF-3E1A-445F-BF84-0ACA040E238F}" type="pres">
      <dgm:prSet presAssocID="{303B8745-F963-4F7A-B78B-E7A73CFD063B}" presName="linearProcess" presStyleCnt="0"/>
      <dgm:spPr/>
    </dgm:pt>
    <dgm:pt modelId="{E2F32D92-43D7-4DDF-B20A-9CF393AA34EA}" type="pres">
      <dgm:prSet presAssocID="{EF5F3775-DECB-40C2-B75A-61D3B58974D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8351A-C7ED-4976-8507-24E71CB0AA62}" type="pres">
      <dgm:prSet presAssocID="{745EB6DC-4829-4966-ACE4-6FDE9AD7286B}" presName="sibTrans" presStyleCnt="0"/>
      <dgm:spPr/>
    </dgm:pt>
    <dgm:pt modelId="{542F37D0-A54C-40A7-8C65-5D43F9F81000}" type="pres">
      <dgm:prSet presAssocID="{392ED1B2-201D-43C2-BA94-04B45D16955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D3750-EAAA-4A4E-B0FE-6E96FC952355}" type="pres">
      <dgm:prSet presAssocID="{8387DFDD-4606-408D-A9B2-E2934D930FFF}" presName="sibTrans" presStyleCnt="0"/>
      <dgm:spPr/>
    </dgm:pt>
    <dgm:pt modelId="{B38B5BB9-62B0-4936-A771-F6FEA88DAD0D}" type="pres">
      <dgm:prSet presAssocID="{5E94A3F0-E106-4F9A-AB36-CFA1E631A1A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8F37ED-BB5E-4859-9827-F2C39909FA3F}" srcId="{303B8745-F963-4F7A-B78B-E7A73CFD063B}" destId="{EF5F3775-DECB-40C2-B75A-61D3B58974DB}" srcOrd="0" destOrd="0" parTransId="{DCBC9319-443A-4733-93BD-94F8D3D147E3}" sibTransId="{745EB6DC-4829-4966-ACE4-6FDE9AD7286B}"/>
    <dgm:cxn modelId="{1FD2858E-54DD-4B96-9198-B828A8EAC0E2}" type="presOf" srcId="{392ED1B2-201D-43C2-BA94-04B45D169550}" destId="{542F37D0-A54C-40A7-8C65-5D43F9F81000}" srcOrd="0" destOrd="0" presId="urn:microsoft.com/office/officeart/2005/8/layout/hProcess9"/>
    <dgm:cxn modelId="{B2D3813F-4967-45EC-B1D0-DBC8B6FF6C0A}" srcId="{303B8745-F963-4F7A-B78B-E7A73CFD063B}" destId="{392ED1B2-201D-43C2-BA94-04B45D169550}" srcOrd="1" destOrd="0" parTransId="{8EB30412-1766-4C13-BF81-DC1CEE82CD56}" sibTransId="{8387DFDD-4606-408D-A9B2-E2934D930FFF}"/>
    <dgm:cxn modelId="{F477D510-BFBA-476F-9D28-FDF4F8531F9F}" srcId="{303B8745-F963-4F7A-B78B-E7A73CFD063B}" destId="{5E94A3F0-E106-4F9A-AB36-CFA1E631A1A6}" srcOrd="2" destOrd="0" parTransId="{AD79ADDB-CB05-4918-AC87-3B670F987F0A}" sibTransId="{3BF03581-B2C8-414A-94C4-426C63BA0714}"/>
    <dgm:cxn modelId="{9613152F-7D4A-4325-BA4D-D31BFA4754D1}" type="presOf" srcId="{5E94A3F0-E106-4F9A-AB36-CFA1E631A1A6}" destId="{B38B5BB9-62B0-4936-A771-F6FEA88DAD0D}" srcOrd="0" destOrd="0" presId="urn:microsoft.com/office/officeart/2005/8/layout/hProcess9"/>
    <dgm:cxn modelId="{4BE4EEA5-1E5C-4761-923B-7F283E19926E}" type="presOf" srcId="{EF5F3775-DECB-40C2-B75A-61D3B58974DB}" destId="{E2F32D92-43D7-4DDF-B20A-9CF393AA34EA}" srcOrd="0" destOrd="0" presId="urn:microsoft.com/office/officeart/2005/8/layout/hProcess9"/>
    <dgm:cxn modelId="{59CC36CC-6228-445E-A3C2-F4083735EE63}" type="presOf" srcId="{303B8745-F963-4F7A-B78B-E7A73CFD063B}" destId="{A6EEB02C-6072-49C4-AB43-15BF0AB5506E}" srcOrd="0" destOrd="0" presId="urn:microsoft.com/office/officeart/2005/8/layout/hProcess9"/>
    <dgm:cxn modelId="{E38E24A4-EC6A-42B4-8481-2CD1E5AC7BE2}" type="presParOf" srcId="{A6EEB02C-6072-49C4-AB43-15BF0AB5506E}" destId="{68BAF299-B245-465E-8A24-0C01C8B5E6A3}" srcOrd="0" destOrd="0" presId="urn:microsoft.com/office/officeart/2005/8/layout/hProcess9"/>
    <dgm:cxn modelId="{9C65F27C-0C58-47B2-A0E1-CF5033835B74}" type="presParOf" srcId="{A6EEB02C-6072-49C4-AB43-15BF0AB5506E}" destId="{294C2CEF-3E1A-445F-BF84-0ACA040E238F}" srcOrd="1" destOrd="0" presId="urn:microsoft.com/office/officeart/2005/8/layout/hProcess9"/>
    <dgm:cxn modelId="{7C047DB7-3E03-45EB-9C51-98E79EBE1FA8}" type="presParOf" srcId="{294C2CEF-3E1A-445F-BF84-0ACA040E238F}" destId="{E2F32D92-43D7-4DDF-B20A-9CF393AA34EA}" srcOrd="0" destOrd="0" presId="urn:microsoft.com/office/officeart/2005/8/layout/hProcess9"/>
    <dgm:cxn modelId="{E7323049-72F8-4663-8C94-E1657501D6A5}" type="presParOf" srcId="{294C2CEF-3E1A-445F-BF84-0ACA040E238F}" destId="{9158351A-C7ED-4976-8507-24E71CB0AA62}" srcOrd="1" destOrd="0" presId="urn:microsoft.com/office/officeart/2005/8/layout/hProcess9"/>
    <dgm:cxn modelId="{E552FB37-0B0B-4A97-AEE0-8DB0B5F5C1C0}" type="presParOf" srcId="{294C2CEF-3E1A-445F-BF84-0ACA040E238F}" destId="{542F37D0-A54C-40A7-8C65-5D43F9F81000}" srcOrd="2" destOrd="0" presId="urn:microsoft.com/office/officeart/2005/8/layout/hProcess9"/>
    <dgm:cxn modelId="{5E5CFF43-E196-4DFC-B8D7-53C570DBAA50}" type="presParOf" srcId="{294C2CEF-3E1A-445F-BF84-0ACA040E238F}" destId="{311D3750-EAAA-4A4E-B0FE-6E96FC952355}" srcOrd="3" destOrd="0" presId="urn:microsoft.com/office/officeart/2005/8/layout/hProcess9"/>
    <dgm:cxn modelId="{E39C40F2-158E-4D0E-90B4-2A5C873AD3D1}" type="presParOf" srcId="{294C2CEF-3E1A-445F-BF84-0ACA040E238F}" destId="{B38B5BB9-62B0-4936-A771-F6FEA88DAD0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0A97-7F34-4BDC-87C8-A680DD384E5E}">
      <dsp:nvSpPr>
        <dsp:cNvPr id="0" name=""/>
        <dsp:cNvSpPr/>
      </dsp:nvSpPr>
      <dsp:spPr>
        <a:xfrm>
          <a:off x="0" y="7312"/>
          <a:ext cx="3624064" cy="1449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人的特征</a:t>
          </a:r>
          <a:endParaRPr lang="zh-CN" altLang="en-US" sz="4000" b="1" kern="1200" dirty="0"/>
        </a:p>
      </dsp:txBody>
      <dsp:txXfrm>
        <a:off x="0" y="7312"/>
        <a:ext cx="3624064" cy="1449625"/>
      </dsp:txXfrm>
    </dsp:sp>
    <dsp:sp modelId="{97BF1BB3-E3F3-47AB-8F36-1CD6EE890696}">
      <dsp:nvSpPr>
        <dsp:cNvPr id="0" name=""/>
        <dsp:cNvSpPr/>
      </dsp:nvSpPr>
      <dsp:spPr>
        <a:xfrm>
          <a:off x="0" y="1456938"/>
          <a:ext cx="3624064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会员等级：普通 金牌 白金 钻石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产品偏好：酒店 机票 机酒 机度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价格敏感：大方 小气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消费能力：有钱 没钱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出行偏好：亲子游 情侣游 爸妈游 独自旅行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目的地偏好：温泉 玩雪 海岛 爬山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常住地： 北京 上海 广州</a:t>
          </a: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0" y="1456938"/>
        <a:ext cx="3624064" cy="294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50A97-7F34-4BDC-87C8-A680DD384E5E}">
      <dsp:nvSpPr>
        <dsp:cNvPr id="0" name=""/>
        <dsp:cNvSpPr/>
      </dsp:nvSpPr>
      <dsp:spPr>
        <a:xfrm>
          <a:off x="0" y="51919"/>
          <a:ext cx="3624064" cy="1449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产品特征</a:t>
          </a:r>
          <a:endParaRPr lang="zh-CN" altLang="en-US" sz="4000" b="1" kern="1200" dirty="0"/>
        </a:p>
      </dsp:txBody>
      <dsp:txXfrm>
        <a:off x="0" y="51919"/>
        <a:ext cx="3624064" cy="1449625"/>
      </dsp:txXfrm>
    </dsp:sp>
    <dsp:sp modelId="{97BF1BB3-E3F3-47AB-8F36-1CD6EE890696}">
      <dsp:nvSpPr>
        <dsp:cNvPr id="0" name=""/>
        <dsp:cNvSpPr/>
      </dsp:nvSpPr>
      <dsp:spPr>
        <a:xfrm>
          <a:off x="0" y="1501544"/>
          <a:ext cx="362406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等级：</a:t>
          </a:r>
          <a:r>
            <a:rPr lang="zh-CN" altLang="en-US" sz="1800" kern="1200" baseline="0" dirty="0" smtClean="0"/>
            <a:t> 二星 三星 四星 五星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特色：亲子 爸妈 家庭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项目：温泉 漂流 雪山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交通：巴士 火车 飞机 轮船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出发城市：北京 上海 广州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…</a:t>
          </a:r>
          <a:endParaRPr lang="zh-CN" altLang="en-US" sz="1800" kern="1200" dirty="0"/>
        </a:p>
      </dsp:txBody>
      <dsp:txXfrm>
        <a:off x="0" y="1501544"/>
        <a:ext cx="3624064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968A5-6E7C-4AD4-81AE-52A09B38C765}">
      <dsp:nvSpPr>
        <dsp:cNvPr id="0" name=""/>
        <dsp:cNvSpPr/>
      </dsp:nvSpPr>
      <dsp:spPr>
        <a:xfrm>
          <a:off x="3312331" y="3023455"/>
          <a:ext cx="2088304" cy="2088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User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Profile</a:t>
          </a:r>
          <a:endParaRPr lang="zh-CN" altLang="en-US" sz="3500" kern="1200" dirty="0"/>
        </a:p>
      </dsp:txBody>
      <dsp:txXfrm>
        <a:off x="3618156" y="3329280"/>
        <a:ext cx="1476654" cy="1476654"/>
      </dsp:txXfrm>
    </dsp:sp>
    <dsp:sp modelId="{83061A46-4FF0-47E4-9219-655E6869C415}">
      <dsp:nvSpPr>
        <dsp:cNvPr id="0" name=""/>
        <dsp:cNvSpPr/>
      </dsp:nvSpPr>
      <dsp:spPr>
        <a:xfrm rot="10800000">
          <a:off x="874410" y="3770023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E90FA-6088-4219-AA41-E1E3A84F5CD1}">
      <dsp:nvSpPr>
        <dsp:cNvPr id="0" name=""/>
        <dsp:cNvSpPr/>
      </dsp:nvSpPr>
      <dsp:spPr>
        <a:xfrm>
          <a:off x="143503" y="3482882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酒店房型推荐</a:t>
          </a:r>
          <a:endParaRPr lang="zh-CN" altLang="en-US" sz="2500" kern="1200" dirty="0"/>
        </a:p>
      </dsp:txBody>
      <dsp:txXfrm>
        <a:off x="177755" y="3517134"/>
        <a:ext cx="1393309" cy="1100946"/>
      </dsp:txXfrm>
    </dsp:sp>
    <dsp:sp modelId="{F2F93D61-1EA4-4FD9-BDA2-58D870CD08D6}">
      <dsp:nvSpPr>
        <dsp:cNvPr id="0" name=""/>
        <dsp:cNvSpPr/>
      </dsp:nvSpPr>
      <dsp:spPr>
        <a:xfrm rot="12600000">
          <a:off x="1186592" y="2604946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1207464"/>
            <a:satOff val="855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77A2B-00B8-4D77-8944-D8A8CA6B80D9}">
      <dsp:nvSpPr>
        <dsp:cNvPr id="0" name=""/>
        <dsp:cNvSpPr/>
      </dsp:nvSpPr>
      <dsp:spPr>
        <a:xfrm>
          <a:off x="610013" y="1741845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1207464"/>
            <a:satOff val="8552"/>
            <a:lumOff val="-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酒店产品推荐</a:t>
          </a:r>
          <a:endParaRPr lang="zh-CN" altLang="en-US" sz="2500" kern="1200" dirty="0"/>
        </a:p>
      </dsp:txBody>
      <dsp:txXfrm>
        <a:off x="644265" y="1776097"/>
        <a:ext cx="1393309" cy="1100946"/>
      </dsp:txXfrm>
    </dsp:sp>
    <dsp:sp modelId="{5707696C-1797-4876-A323-57149E459F3D}">
      <dsp:nvSpPr>
        <dsp:cNvPr id="0" name=""/>
        <dsp:cNvSpPr/>
      </dsp:nvSpPr>
      <dsp:spPr>
        <a:xfrm rot="14400000">
          <a:off x="2039488" y="1752049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2414929"/>
            <a:satOff val="1710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7AFC-FB17-42E1-A7D9-908845CC3DB5}">
      <dsp:nvSpPr>
        <dsp:cNvPr id="0" name=""/>
        <dsp:cNvSpPr/>
      </dsp:nvSpPr>
      <dsp:spPr>
        <a:xfrm>
          <a:off x="1884540" y="467317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2414929"/>
            <a:satOff val="17105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客服投诉处理</a:t>
          </a:r>
          <a:endParaRPr lang="zh-CN" altLang="en-US" sz="2500" kern="1200" dirty="0"/>
        </a:p>
      </dsp:txBody>
      <dsp:txXfrm>
        <a:off x="1918792" y="501569"/>
        <a:ext cx="1393309" cy="1100946"/>
      </dsp:txXfrm>
    </dsp:sp>
    <dsp:sp modelId="{D693E42B-48EA-4E75-9F32-C67A5FC1D869}">
      <dsp:nvSpPr>
        <dsp:cNvPr id="0" name=""/>
        <dsp:cNvSpPr/>
      </dsp:nvSpPr>
      <dsp:spPr>
        <a:xfrm rot="16200000">
          <a:off x="3204566" y="1439868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22393"/>
            <a:satOff val="25657"/>
            <a:lumOff val="-1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BA18-5DEC-42C1-9D37-A5A601CE9EF2}">
      <dsp:nvSpPr>
        <dsp:cNvPr id="0" name=""/>
        <dsp:cNvSpPr/>
      </dsp:nvSpPr>
      <dsp:spPr>
        <a:xfrm>
          <a:off x="3625577" y="808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3622393"/>
            <a:satOff val="25657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酒店优惠券交叉推荐</a:t>
          </a:r>
          <a:endParaRPr lang="zh-CN" altLang="en-US" sz="2000" kern="1200" dirty="0"/>
        </a:p>
      </dsp:txBody>
      <dsp:txXfrm>
        <a:off x="3659829" y="35060"/>
        <a:ext cx="1393309" cy="1100946"/>
      </dsp:txXfrm>
    </dsp:sp>
    <dsp:sp modelId="{08C3AE1F-62B4-4F9A-BFB5-E4C2A7A76340}">
      <dsp:nvSpPr>
        <dsp:cNvPr id="0" name=""/>
        <dsp:cNvSpPr/>
      </dsp:nvSpPr>
      <dsp:spPr>
        <a:xfrm rot="18000000">
          <a:off x="4369644" y="1752049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829857"/>
            <a:satOff val="34210"/>
            <a:lumOff val="-1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D16C-922E-4C75-AB51-5B1054A7B767}">
      <dsp:nvSpPr>
        <dsp:cNvPr id="0" name=""/>
        <dsp:cNvSpPr/>
      </dsp:nvSpPr>
      <dsp:spPr>
        <a:xfrm>
          <a:off x="5366614" y="467317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4829857"/>
            <a:satOff val="34210"/>
            <a:lumOff val="-1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自由行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产品推荐</a:t>
          </a:r>
          <a:endParaRPr lang="zh-CN" altLang="en-US" sz="2500" kern="1200" dirty="0"/>
        </a:p>
      </dsp:txBody>
      <dsp:txXfrm>
        <a:off x="5400866" y="501569"/>
        <a:ext cx="1393309" cy="1100946"/>
      </dsp:txXfrm>
    </dsp:sp>
    <dsp:sp modelId="{B7719226-6126-4A71-B203-6522E151F98E}">
      <dsp:nvSpPr>
        <dsp:cNvPr id="0" name=""/>
        <dsp:cNvSpPr/>
      </dsp:nvSpPr>
      <dsp:spPr>
        <a:xfrm rot="19800000">
          <a:off x="5222540" y="2604946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6037321"/>
            <a:satOff val="42762"/>
            <a:lumOff val="-2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20731-EF1B-48BE-BC31-5D74DCAE5F5D}">
      <dsp:nvSpPr>
        <dsp:cNvPr id="0" name=""/>
        <dsp:cNvSpPr/>
      </dsp:nvSpPr>
      <dsp:spPr>
        <a:xfrm>
          <a:off x="6641141" y="1741845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6037321"/>
            <a:satOff val="42762"/>
            <a:lumOff val="-2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酒店</a:t>
          </a:r>
          <a:r>
            <a:rPr lang="en-US" altLang="zh-CN" sz="2500" kern="1200" dirty="0" smtClean="0"/>
            <a:t>IVR</a:t>
          </a:r>
          <a:r>
            <a:rPr lang="zh-CN" altLang="en-US" sz="2500" kern="1200" dirty="0" smtClean="0"/>
            <a:t>自助服务</a:t>
          </a:r>
          <a:endParaRPr lang="zh-CN" altLang="en-US" sz="2500" kern="1200" dirty="0"/>
        </a:p>
      </dsp:txBody>
      <dsp:txXfrm>
        <a:off x="6675393" y="1776097"/>
        <a:ext cx="1393309" cy="1100946"/>
      </dsp:txXfrm>
    </dsp:sp>
    <dsp:sp modelId="{C9A5EE49-1F30-4DA5-B9A3-3AC7DDFBFB37}">
      <dsp:nvSpPr>
        <dsp:cNvPr id="0" name=""/>
        <dsp:cNvSpPr/>
      </dsp:nvSpPr>
      <dsp:spPr>
        <a:xfrm>
          <a:off x="5534721" y="3770023"/>
          <a:ext cx="2303835" cy="59516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7D570-A247-43A4-8D02-AFF1F378FC55}">
      <dsp:nvSpPr>
        <dsp:cNvPr id="0" name=""/>
        <dsp:cNvSpPr/>
      </dsp:nvSpPr>
      <dsp:spPr>
        <a:xfrm>
          <a:off x="7107651" y="3482882"/>
          <a:ext cx="1461813" cy="1169450"/>
        </a:xfrm>
        <a:prstGeom prst="roundRect">
          <a:avLst>
            <a:gd name="adj" fmla="val 10000"/>
          </a:avLst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机酒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交叉推荐</a:t>
          </a:r>
          <a:endParaRPr lang="zh-CN" altLang="en-US" sz="2500" kern="1200" dirty="0"/>
        </a:p>
      </dsp:txBody>
      <dsp:txXfrm>
        <a:off x="7141903" y="3517134"/>
        <a:ext cx="1393309" cy="11009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AF299-B245-465E-8A24-0C01C8B5E6A3}">
      <dsp:nvSpPr>
        <dsp:cNvPr id="0" name=""/>
        <dsp:cNvSpPr/>
      </dsp:nvSpPr>
      <dsp:spPr>
        <a:xfrm>
          <a:off x="653472" y="0"/>
          <a:ext cx="7406022" cy="462428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2D92-43D7-4DDF-B20A-9CF393AA34EA}">
      <dsp:nvSpPr>
        <dsp:cNvPr id="0" name=""/>
        <dsp:cNvSpPr/>
      </dsp:nvSpPr>
      <dsp:spPr>
        <a:xfrm>
          <a:off x="182938" y="1387286"/>
          <a:ext cx="2613890" cy="1849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消费</a:t>
          </a:r>
          <a:r>
            <a:rPr lang="en-US" altLang="zh-CN" sz="3800" kern="1200" dirty="0" err="1" smtClean="0"/>
            <a:t>KafKa</a:t>
          </a:r>
          <a:endParaRPr lang="zh-CN" altLang="en-US" sz="3800" kern="1200" dirty="0"/>
        </a:p>
      </dsp:txBody>
      <dsp:txXfrm>
        <a:off x="273234" y="1477582"/>
        <a:ext cx="2433298" cy="1669123"/>
      </dsp:txXfrm>
    </dsp:sp>
    <dsp:sp modelId="{542F37D0-A54C-40A7-8C65-5D43F9F81000}">
      <dsp:nvSpPr>
        <dsp:cNvPr id="0" name=""/>
        <dsp:cNvSpPr/>
      </dsp:nvSpPr>
      <dsp:spPr>
        <a:xfrm>
          <a:off x="3049538" y="1387286"/>
          <a:ext cx="2613890" cy="1849715"/>
        </a:xfrm>
        <a:prstGeom prst="roundRect">
          <a:avLst/>
        </a:prstGeom>
        <a:solidFill>
          <a:schemeClr val="accent5">
            <a:hueOff val="-3622393"/>
            <a:satOff val="25657"/>
            <a:lumOff val="-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合法性</a:t>
          </a:r>
          <a:endParaRPr lang="en-US" altLang="zh-CN" sz="3800" kern="1200" dirty="0" smtClean="0"/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验证</a:t>
          </a:r>
          <a:endParaRPr lang="zh-CN" altLang="en-US" sz="3800" kern="1200" dirty="0"/>
        </a:p>
      </dsp:txBody>
      <dsp:txXfrm>
        <a:off x="3139834" y="1477582"/>
        <a:ext cx="2433298" cy="1669123"/>
      </dsp:txXfrm>
    </dsp:sp>
    <dsp:sp modelId="{B38B5BB9-62B0-4936-A771-F6FEA88DAD0D}">
      <dsp:nvSpPr>
        <dsp:cNvPr id="0" name=""/>
        <dsp:cNvSpPr/>
      </dsp:nvSpPr>
      <dsp:spPr>
        <a:xfrm>
          <a:off x="5916139" y="1387286"/>
          <a:ext cx="2613890" cy="1849715"/>
        </a:xfrm>
        <a:prstGeom prst="roundRect">
          <a:avLst/>
        </a:prstGeom>
        <a:solidFill>
          <a:schemeClr val="accent5">
            <a:hueOff val="-7244785"/>
            <a:satOff val="51315"/>
            <a:lumOff val="-2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实时</a:t>
          </a:r>
          <a:endParaRPr lang="en-US" altLang="zh-CN" sz="3800" kern="1200" dirty="0" smtClean="0"/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更新</a:t>
          </a:r>
          <a:endParaRPr lang="zh-CN" altLang="en-US" sz="3800" kern="1200" dirty="0"/>
        </a:p>
      </dsp:txBody>
      <dsp:txXfrm>
        <a:off x="6006435" y="1477582"/>
        <a:ext cx="2433298" cy="166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49CC-D4FC-4F9C-8021-A82215AE04EE}" type="datetimeFigureOut">
              <a:rPr lang="zh-CN" altLang="en-US" smtClean="0"/>
              <a:t>2016/1/7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BA37-4640-48E5-B7A5-9C90B285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E461844-6986-4BC8-A2BF-94E60F491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847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61844-6986-4BC8-A2BF-94E60F491D4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68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商务人士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0"/>
            <a:ext cx="2814637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6"/>
          <p:cNvSpPr>
            <a:spLocks noChangeArrowheads="1"/>
          </p:cNvSpPr>
          <p:nvPr/>
        </p:nvSpPr>
        <p:spPr bwMode="gray">
          <a:xfrm>
            <a:off x="50800" y="28575"/>
            <a:ext cx="6276975" cy="22574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gray">
          <a:xfrm>
            <a:off x="6326188" y="2276475"/>
            <a:ext cx="2811462" cy="4540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0" y="-1588"/>
            <a:ext cx="9166225" cy="6859588"/>
            <a:chOff x="0" y="0"/>
            <a:chExt cx="5764" cy="4321"/>
          </a:xfrm>
        </p:grpSpPr>
        <p:sp>
          <p:nvSpPr>
            <p:cNvPr id="8" name="AutoShape 19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6 w 243"/>
                <a:gd name="T1" fmla="*/ 335 h 336"/>
                <a:gd name="T2" fmla="*/ 125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98 w 232"/>
                <a:gd name="T1" fmla="*/ 0 h 290"/>
                <a:gd name="T2" fmla="*/ 213 w 232"/>
                <a:gd name="T3" fmla="*/ 144 h 290"/>
                <a:gd name="T4" fmla="*/ 128 w 232"/>
                <a:gd name="T5" fmla="*/ 253 h 290"/>
                <a:gd name="T6" fmla="*/ 0 w 232"/>
                <a:gd name="T7" fmla="*/ 290 h 290"/>
                <a:gd name="T8" fmla="*/ 301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457200"/>
            <a:ext cx="5334000" cy="8382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1676400"/>
            <a:ext cx="5386388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805264"/>
            <a:ext cx="1799828" cy="65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DFE9-83F5-48F4-B867-2C0A4ABB9E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50838"/>
            <a:ext cx="2095500" cy="59642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50838"/>
            <a:ext cx="6134100" cy="59642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FBFEC-9BA4-41AD-8CE3-9CCE7A63E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7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305800" cy="701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66838"/>
            <a:ext cx="8229600" cy="49482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44F22-CE9D-4706-BC35-C473CE9F55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7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A45AF-D10B-4E5C-8A2F-2381591C51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78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226EF-FEF1-4D48-98D0-C50A510A3A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3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9098-10BD-4C2F-A9D0-3503DACD27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63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04F09-BFA8-4189-BC1E-7DFFCBD4F5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93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A824-69A4-4A59-96C1-F0B9877373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52A93-44A2-4F56-9127-6C5179E57A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1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E6D54-E618-40BE-97AE-9A172E76E8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2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9EDE7-2FA3-44F9-8207-B32B3D0396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0" y="11113"/>
            <a:ext cx="9064625" cy="11858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16"/>
          <p:cNvSpPr>
            <a:spLocks noChangeArrowheads="1"/>
          </p:cNvSpPr>
          <p:nvPr/>
        </p:nvSpPr>
        <p:spPr bwMode="ltGray">
          <a:xfrm>
            <a:off x="0" y="6453188"/>
            <a:ext cx="9129713" cy="4048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200" y="6443663"/>
            <a:ext cx="9144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6097218-A9F3-45B6-850E-8735441E4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350838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100013" y="1198563"/>
            <a:ext cx="8948737" cy="100012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4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2" name="Picture 27" descr="0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0"/>
            <a:ext cx="197961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Group 17"/>
          <p:cNvGrpSpPr>
            <a:grpSpLocks/>
          </p:cNvGrpSpPr>
          <p:nvPr/>
        </p:nvGrpSpPr>
        <p:grpSpPr bwMode="auto">
          <a:xfrm>
            <a:off x="-15875" y="0"/>
            <a:ext cx="9166225" cy="6859588"/>
            <a:chOff x="0" y="0"/>
            <a:chExt cx="5764" cy="4321"/>
          </a:xfrm>
        </p:grpSpPr>
        <p:sp>
          <p:nvSpPr>
            <p:cNvPr id="1035" name="AutoShape 18"/>
            <p:cNvSpPr>
              <a:spLocks noChangeArrowheads="1"/>
            </p:cNvSpPr>
            <p:nvPr/>
          </p:nvSpPr>
          <p:spPr bwMode="gray">
            <a:xfrm>
              <a:off x="27" y="24"/>
              <a:ext cx="5712" cy="4274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Freeform 19"/>
            <p:cNvSpPr>
              <a:spLocks/>
            </p:cNvSpPr>
            <p:nvPr/>
          </p:nvSpPr>
          <p:spPr bwMode="gray">
            <a:xfrm>
              <a:off x="0" y="0"/>
              <a:ext cx="288" cy="282"/>
            </a:xfrm>
            <a:custGeom>
              <a:avLst/>
              <a:gdLst>
                <a:gd name="T0" fmla="*/ 2 w 288"/>
                <a:gd name="T1" fmla="*/ 282 h 282"/>
                <a:gd name="T2" fmla="*/ 82 w 288"/>
                <a:gd name="T3" fmla="*/ 144 h 282"/>
                <a:gd name="T4" fmla="*/ 165 w 288"/>
                <a:gd name="T5" fmla="*/ 36 h 282"/>
                <a:gd name="T6" fmla="*/ 288 w 288"/>
                <a:gd name="T7" fmla="*/ 0 h 282"/>
                <a:gd name="T8" fmla="*/ 0 w 288"/>
                <a:gd name="T9" fmla="*/ 0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2">
                  <a:moveTo>
                    <a:pt x="2" y="282"/>
                  </a:moveTo>
                  <a:lnTo>
                    <a:pt x="82" y="144"/>
                  </a:lnTo>
                  <a:lnTo>
                    <a:pt x="165" y="36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20"/>
            <p:cNvSpPr>
              <a:spLocks/>
            </p:cNvSpPr>
            <p:nvPr/>
          </p:nvSpPr>
          <p:spPr bwMode="gray">
            <a:xfrm>
              <a:off x="5" y="3985"/>
              <a:ext cx="244" cy="336"/>
            </a:xfrm>
            <a:custGeom>
              <a:avLst/>
              <a:gdLst>
                <a:gd name="T0" fmla="*/ 246 w 243"/>
                <a:gd name="T1" fmla="*/ 335 h 336"/>
                <a:gd name="T2" fmla="*/ 125 w 243"/>
                <a:gd name="T3" fmla="*/ 239 h 336"/>
                <a:gd name="T4" fmla="*/ 30 w 243"/>
                <a:gd name="T5" fmla="*/ 144 h 336"/>
                <a:gd name="T6" fmla="*/ 0 w 243"/>
                <a:gd name="T7" fmla="*/ 0 h 336"/>
                <a:gd name="T8" fmla="*/ 1 w 243"/>
                <a:gd name="T9" fmla="*/ 336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336">
                  <a:moveTo>
                    <a:pt x="243" y="335"/>
                  </a:moveTo>
                  <a:lnTo>
                    <a:pt x="122" y="239"/>
                  </a:lnTo>
                  <a:lnTo>
                    <a:pt x="30" y="144"/>
                  </a:lnTo>
                  <a:lnTo>
                    <a:pt x="0" y="0"/>
                  </a:lnTo>
                  <a:lnTo>
                    <a:pt x="1" y="33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1"/>
            <p:cNvSpPr>
              <a:spLocks/>
            </p:cNvSpPr>
            <p:nvPr/>
          </p:nvSpPr>
          <p:spPr bwMode="gray">
            <a:xfrm>
              <a:off x="5511" y="4029"/>
              <a:ext cx="253" cy="290"/>
            </a:xfrm>
            <a:custGeom>
              <a:avLst/>
              <a:gdLst>
                <a:gd name="T0" fmla="*/ 298 w 232"/>
                <a:gd name="T1" fmla="*/ 0 h 290"/>
                <a:gd name="T2" fmla="*/ 213 w 232"/>
                <a:gd name="T3" fmla="*/ 144 h 290"/>
                <a:gd name="T4" fmla="*/ 128 w 232"/>
                <a:gd name="T5" fmla="*/ 253 h 290"/>
                <a:gd name="T6" fmla="*/ 0 w 232"/>
                <a:gd name="T7" fmla="*/ 290 h 290"/>
                <a:gd name="T8" fmla="*/ 301 w 232"/>
                <a:gd name="T9" fmla="*/ 287 h 2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2"/>
            <p:cNvSpPr>
              <a:spLocks/>
            </p:cNvSpPr>
            <p:nvPr/>
          </p:nvSpPr>
          <p:spPr bwMode="gray">
            <a:xfrm>
              <a:off x="5472" y="0"/>
              <a:ext cx="288" cy="288"/>
            </a:xfrm>
            <a:custGeom>
              <a:avLst/>
              <a:gdLst>
                <a:gd name="T0" fmla="*/ 0 w 288"/>
                <a:gd name="T1" fmla="*/ 0 h 288"/>
                <a:gd name="T2" fmla="*/ 144 w 288"/>
                <a:gd name="T3" fmla="*/ 82 h 288"/>
                <a:gd name="T4" fmla="*/ 252 w 288"/>
                <a:gd name="T5" fmla="*/ 165 h 288"/>
                <a:gd name="T6" fmla="*/ 288 w 288"/>
                <a:gd name="T7" fmla="*/ 288 h 288"/>
                <a:gd name="T8" fmla="*/ 288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144" y="82"/>
                  </a:lnTo>
                  <a:lnTo>
                    <a:pt x="252" y="165"/>
                  </a:lnTo>
                  <a:lnTo>
                    <a:pt x="288" y="288"/>
                  </a:lnTo>
                  <a:lnTo>
                    <a:pt x="288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73" y="5661248"/>
            <a:ext cx="1750715" cy="64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 Unicode MS" pitchFamily="34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emf"/><Relationship Id="rId21" Type="http://schemas.openxmlformats.org/officeDocument/2006/relationships/image" Target="../media/image25.png"/><Relationship Id="rId7" Type="http://schemas.openxmlformats.org/officeDocument/2006/relationships/image" Target="../media/image11.e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emf"/><Relationship Id="rId16" Type="http://schemas.openxmlformats.org/officeDocument/2006/relationships/image" Target="../media/image20.png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24" Type="http://schemas.openxmlformats.org/officeDocument/2006/relationships/image" Target="../media/image28.png"/><Relationship Id="rId5" Type="http://schemas.openxmlformats.org/officeDocument/2006/relationships/image" Target="../media/image9.emf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png"/><Relationship Id="rId14" Type="http://schemas.openxmlformats.org/officeDocument/2006/relationships/image" Target="../media/image18.emf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201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6804248" y="5181117"/>
            <a:ext cx="208892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20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基础业务研发部 </a:t>
            </a:r>
            <a:r>
              <a:rPr lang="en-US" altLang="zh-CN" sz="120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- </a:t>
            </a:r>
            <a:r>
              <a:rPr lang="zh-CN" altLang="en-US" sz="1200" dirty="0" smtClean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用户</a:t>
            </a:r>
            <a:r>
              <a:rPr lang="zh-CN" altLang="en-US" sz="12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中心</a:t>
            </a:r>
          </a:p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周源</a:t>
            </a:r>
            <a:endParaRPr lang="en-US" altLang="zh-CN" sz="1200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gray">
          <a:xfrm>
            <a:off x="323850" y="2781300"/>
            <a:ext cx="576103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Tx/>
              <a:buNone/>
            </a:pPr>
            <a:r>
              <a:rPr kumimoji="1" lang="zh-CN" altLang="en-US" sz="4800" b="0" dirty="0">
                <a:solidFill>
                  <a:schemeClr val="tx1"/>
                </a:solidFill>
              </a:rPr>
              <a:t/>
            </a:r>
            <a:br>
              <a:rPr kumimoji="1" lang="zh-CN" altLang="en-US" sz="4800" b="0" dirty="0">
                <a:solidFill>
                  <a:schemeClr val="tx1"/>
                </a:solidFill>
              </a:rPr>
            </a:br>
            <a:r>
              <a:rPr kumimoji="1" lang="en-US" altLang="zh-CN" sz="4800" b="0" dirty="0" err="1" smtClean="0">
                <a:solidFill>
                  <a:schemeClr val="tx1"/>
                </a:solidFill>
              </a:rPr>
              <a:t>UserProfile</a:t>
            </a:r>
            <a:r>
              <a:rPr kumimoji="1" lang="zh-CN" altLang="en-US" sz="4800" b="0" dirty="0">
                <a:solidFill>
                  <a:schemeClr val="tx1"/>
                </a:solidFill>
              </a:rPr>
              <a:t/>
            </a:r>
            <a:br>
              <a:rPr kumimoji="1" lang="zh-CN" altLang="en-US" sz="4800" b="0" dirty="0">
                <a:solidFill>
                  <a:schemeClr val="tx1"/>
                </a:solidFill>
              </a:rPr>
            </a:br>
            <a:r>
              <a:rPr kumimoji="1" lang="zh-CN" altLang="en-US" b="0" dirty="0">
                <a:solidFill>
                  <a:schemeClr val="tx1"/>
                </a:solidFill>
              </a:rPr>
              <a:t/>
            </a:r>
            <a:br>
              <a:rPr kumimoji="1" lang="zh-CN" altLang="en-US" b="0" dirty="0">
                <a:solidFill>
                  <a:schemeClr val="tx1"/>
                </a:solidFill>
              </a:rPr>
            </a:br>
            <a:endParaRPr kumimoji="1"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sz="3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用户画像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实时更新通道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251520" y="1340769"/>
            <a:ext cx="8360668" cy="45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lvl="1" algn="l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100263"/>
            <a:ext cx="64484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8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首单</a:t>
            </a:r>
            <a:r>
              <a:rPr lang="en-US" altLang="zh-CN" dirty="0" smtClean="0"/>
              <a:t>BU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gray">
          <a:xfrm>
            <a:off x="251520" y="1340769"/>
            <a:ext cx="8360668" cy="45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lvl="1" algn="l">
              <a:buNone/>
            </a:pPr>
            <a:endParaRPr lang="en-US" altLang="zh-CN" dirty="0" smtClean="0"/>
          </a:p>
          <a:p>
            <a:pPr lvl="1" algn="l">
              <a:buNone/>
            </a:pPr>
            <a:endParaRPr lang="en-US" altLang="zh-CN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9065"/>
            <a:ext cx="6467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积分余额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251520" y="1340769"/>
            <a:ext cx="8360668" cy="45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dirty="0" smtClean="0"/>
          </a:p>
          <a:p>
            <a:pPr lvl="1" algn="l">
              <a:lnSpc>
                <a:spcPct val="150000"/>
              </a:lnSpc>
              <a:buNone/>
            </a:pPr>
            <a:endParaRPr lang="en-US" altLang="zh-CN" sz="2000" dirty="0" smtClean="0"/>
          </a:p>
          <a:p>
            <a:pPr marL="914400" lvl="1" indent="-457200" algn="l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 algn="l">
              <a:buNone/>
            </a:pPr>
            <a:endParaRPr lang="en-US" altLang="zh-CN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919288"/>
            <a:ext cx="67437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实时服务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22382" cy="354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715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5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154C3-2B7A-4061-953F-FD9E5B2BB33E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监控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校验平台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gray">
          <a:xfrm>
            <a:off x="611188" y="1844675"/>
            <a:ext cx="7848600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 typeface="Wingdings" pitchFamily="2" charset="2"/>
              <a:buNone/>
            </a:pPr>
            <a:endParaRPr lang="en-US" altLang="zh-CN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gray">
          <a:xfrm>
            <a:off x="251520" y="1340769"/>
            <a:ext cx="8360668" cy="45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marL="914400" lvl="1" indent="-457200" algn="l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5092"/>
            <a:ext cx="77152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561747" cy="381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用户大数据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" y="1340769"/>
            <a:ext cx="9088637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1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60513" y="365125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800" b="1">
                <a:solidFill>
                  <a:schemeClr val="tx2"/>
                </a:solidFill>
                <a:latin typeface="Arial Unicode MS" pitchFamily="34" charset="-122"/>
                <a:ea typeface="黑体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3200" b="0">
                <a:solidFill>
                  <a:schemeClr val="tx1"/>
                </a:solidFill>
              </a:rPr>
              <a:t>谢谢大家，祝工作顺利！</a:t>
            </a:r>
          </a:p>
        </p:txBody>
      </p:sp>
      <p:pic>
        <p:nvPicPr>
          <p:cNvPr id="17411" name="Picture 3" descr="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916113"/>
            <a:ext cx="201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73B186-F66E-4160-9F5F-59A28008F745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zh-CN" altLang="en-US" dirty="0" smtClean="0"/>
          </a:p>
        </p:txBody>
      </p:sp>
      <p:sp>
        <p:nvSpPr>
          <p:cNvPr id="4100" name="Rectangle 13"/>
          <p:cNvSpPr>
            <a:spLocks noChangeArrowheads="1"/>
          </p:cNvSpPr>
          <p:nvPr/>
        </p:nvSpPr>
        <p:spPr bwMode="gray">
          <a:xfrm>
            <a:off x="323528" y="1484785"/>
            <a:ext cx="8136260" cy="424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/>
              <a:t>精</a:t>
            </a:r>
            <a:r>
              <a:rPr lang="zh-CN" altLang="en-US" dirty="0" smtClean="0"/>
              <a:t>准推荐和用户画像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用户画像简介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标签管理平台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非实时标签更新机制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实时标签更新机制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实时和批量服务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监控和校验平台</a:t>
            </a:r>
            <a:endParaRPr lang="en-US" altLang="zh-CN" dirty="0"/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精准推荐用户画像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6982668"/>
              </p:ext>
            </p:extLst>
          </p:nvPr>
        </p:nvGraphicFramePr>
        <p:xfrm>
          <a:off x="371872" y="1397000"/>
          <a:ext cx="3624064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00301416"/>
              </p:ext>
            </p:extLst>
          </p:nvPr>
        </p:nvGraphicFramePr>
        <p:xfrm>
          <a:off x="5268416" y="1397000"/>
          <a:ext cx="3624064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左右箭头 9"/>
          <p:cNvSpPr/>
          <p:nvPr/>
        </p:nvSpPr>
        <p:spPr bwMode="auto">
          <a:xfrm>
            <a:off x="4139952" y="3501007"/>
            <a:ext cx="1008112" cy="48463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1800" y="2395976"/>
            <a:ext cx="388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个性化推荐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1880" y="4587144"/>
            <a:ext cx="388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协同过滤推荐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49229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高质量的用户画像是做好推荐的关键之一！</a:t>
            </a:r>
            <a:endParaRPr lang="zh-CN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0" grpId="0" animBg="1"/>
      <p:bldP spid="11" grpId="0"/>
      <p:bldP spid="11" grpId="1"/>
      <p:bldP spid="12" grpId="0"/>
      <p:bldP spid="12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29491"/>
              </p:ext>
            </p:extLst>
          </p:nvPr>
        </p:nvGraphicFramePr>
        <p:xfrm>
          <a:off x="5940152" y="1340768"/>
          <a:ext cx="2759968" cy="151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84"/>
                <a:gridCol w="1379984"/>
              </a:tblGrid>
              <a:tr h="3775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人员</a:t>
                      </a:r>
                      <a:endParaRPr lang="zh-CN" alt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冯毅</a:t>
                      </a:r>
                      <a:endParaRPr lang="zh-CN" alt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周源</a:t>
                      </a:r>
                      <a:endParaRPr lang="zh-CN" altLang="en-US" dirty="0"/>
                    </a:p>
                  </a:txBody>
                  <a:tcPr/>
                </a:tc>
              </a:tr>
              <a:tr h="3775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张妮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gray">
          <a:xfrm>
            <a:off x="323528" y="1484785"/>
            <a:ext cx="8136260" cy="424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注册</a:t>
            </a:r>
            <a:endParaRPr lang="en-US" altLang="zh-CN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6600"/>
                </a:solidFill>
              </a:rPr>
              <a:t>标签管理平台</a:t>
            </a:r>
            <a:endParaRPr lang="en-US" altLang="zh-CN" sz="2400" dirty="0" smtClean="0">
              <a:solidFill>
                <a:srgbClr val="FF66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非实时通道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实时通道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获取</a:t>
            </a:r>
            <a:endParaRPr lang="en-US" altLang="zh-CN" dirty="0" smtClean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实时服务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批量服务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zh-CN" altLang="en-US" dirty="0" smtClean="0"/>
              <a:t>监控</a:t>
            </a: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监控平台</a:t>
            </a:r>
            <a:endParaRPr lang="en-US" altLang="zh-CN" sz="2400" dirty="0">
              <a:solidFill>
                <a:srgbClr val="FF6600"/>
              </a:solidFill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6600"/>
                </a:solidFill>
              </a:rPr>
              <a:t>校验平台</a:t>
            </a:r>
            <a:endParaRPr lang="en-US" altLang="zh-CN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1392" y="350838"/>
            <a:ext cx="8305800" cy="7016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2085" name="Picture 37" descr="基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0" y="1019175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酒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0" y="1619250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机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0" y="2230438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火车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55" y="1019175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旅游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55" y="1630363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…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05" y="2243138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UserProfile&#10;标签注册管理系统&#10;【标签信息、算法描述、值定义、应用场景、审核、监控、分析、业绩统计】&#10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92" y="457200"/>
            <a:ext cx="16859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下箭头 1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396" b="-42139"/>
          <a:stretch>
            <a:fillRect/>
          </a:stretch>
        </p:blipFill>
        <p:spPr bwMode="auto">
          <a:xfrm>
            <a:off x="2598092" y="1668463"/>
            <a:ext cx="94297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1.注册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17" y="1363663"/>
            <a:ext cx="830263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BU画像标签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2" y="466725"/>
            <a:ext cx="1468438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下箭头 2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396" b="-42139"/>
          <a:stretch>
            <a:fillRect/>
          </a:stretch>
        </p:blipFill>
        <p:spPr bwMode="auto">
          <a:xfrm>
            <a:off x="5782617" y="1668463"/>
            <a:ext cx="94297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下箭头 26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3" b="-16116"/>
          <a:stretch>
            <a:fillRect/>
          </a:stretch>
        </p:blipFill>
        <p:spPr bwMode="auto">
          <a:xfrm>
            <a:off x="6304905" y="2825750"/>
            <a:ext cx="86677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下箭头 2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68"/>
          <a:stretch>
            <a:fillRect/>
          </a:stretch>
        </p:blipFill>
        <p:spPr bwMode="auto">
          <a:xfrm>
            <a:off x="7798742" y="3251200"/>
            <a:ext cx="5016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3.提供服务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55" y="3578225"/>
            <a:ext cx="128746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矩形 37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67" y="457200"/>
            <a:ext cx="16097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圆角矩形 40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7" y="3657600"/>
            <a:ext cx="18288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圆角矩形 42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55" y="4979962"/>
            <a:ext cx="18288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下箭头 44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03" b="-53085"/>
          <a:stretch>
            <a:fillRect/>
          </a:stretch>
        </p:blipFill>
        <p:spPr bwMode="auto">
          <a:xfrm>
            <a:off x="3201342" y="3687763"/>
            <a:ext cx="105727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4.实时应用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30" y="3578225"/>
            <a:ext cx="128746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下箭头 47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03" b="-53085"/>
          <a:stretch>
            <a:fillRect/>
          </a:stretch>
        </p:blipFill>
        <p:spPr bwMode="auto">
          <a:xfrm>
            <a:off x="5112692" y="4769922"/>
            <a:ext cx="105727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5.离线应用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18" y="5657699"/>
            <a:ext cx="1287463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直接连接符 52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7" y="3251200"/>
            <a:ext cx="569595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直接连接符 58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67" y="3260725"/>
            <a:ext cx="28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直接连接符 61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7" y="3490913"/>
            <a:ext cx="569595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直接连接符 65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6804025"/>
            <a:ext cx="3009900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直接连接符 67"/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588" y="6804025"/>
            <a:ext cx="5934076" cy="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756592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8" name="Group 42"/>
          <p:cNvGrpSpPr>
            <a:grpSpLocks noChangeAspect="1"/>
          </p:cNvGrpSpPr>
          <p:nvPr/>
        </p:nvGrpSpPr>
        <p:grpSpPr bwMode="auto">
          <a:xfrm>
            <a:off x="4761856" y="3843340"/>
            <a:ext cx="1477963" cy="808038"/>
            <a:chOff x="2523" y="2421"/>
            <a:chExt cx="931" cy="509"/>
          </a:xfrm>
        </p:grpSpPr>
        <p:sp>
          <p:nvSpPr>
            <p:cNvPr id="9" name="AutoShape 41"/>
            <p:cNvSpPr>
              <a:spLocks noChangeAspect="1" noChangeArrowheads="1" noTextEdit="1"/>
            </p:cNvSpPr>
            <p:nvPr/>
          </p:nvSpPr>
          <p:spPr bwMode="auto">
            <a:xfrm>
              <a:off x="2524" y="2426"/>
              <a:ext cx="93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2524" y="2426"/>
              <a:ext cx="6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2531" y="2429"/>
              <a:ext cx="913" cy="458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lang="zh-CN" altLang="en-US" sz="2000" dirty="0" smtClean="0"/>
                <a:t>实时服务</a:t>
              </a:r>
              <a:endParaRPr lang="zh-CN" altLang="en-US" sz="2000" dirty="0"/>
            </a:p>
          </p:txBody>
        </p:sp>
        <p:sp>
          <p:nvSpPr>
            <p:cNvPr id="12" name="Freeform 45"/>
            <p:cNvSpPr>
              <a:spLocks noEditPoints="1"/>
            </p:cNvSpPr>
            <p:nvPr/>
          </p:nvSpPr>
          <p:spPr bwMode="auto">
            <a:xfrm>
              <a:off x="2523" y="2421"/>
              <a:ext cx="930" cy="474"/>
            </a:xfrm>
            <a:custGeom>
              <a:avLst/>
              <a:gdLst>
                <a:gd name="T0" fmla="*/ 0 w 2478"/>
                <a:gd name="T1" fmla="*/ 21 h 1251"/>
                <a:gd name="T2" fmla="*/ 21 w 2478"/>
                <a:gd name="T3" fmla="*/ 0 h 1251"/>
                <a:gd name="T4" fmla="*/ 2456 w 2478"/>
                <a:gd name="T5" fmla="*/ 0 h 1251"/>
                <a:gd name="T6" fmla="*/ 2478 w 2478"/>
                <a:gd name="T7" fmla="*/ 21 h 1251"/>
                <a:gd name="T8" fmla="*/ 2478 w 2478"/>
                <a:gd name="T9" fmla="*/ 1230 h 1251"/>
                <a:gd name="T10" fmla="*/ 2456 w 2478"/>
                <a:gd name="T11" fmla="*/ 1251 h 1251"/>
                <a:gd name="T12" fmla="*/ 21 w 2478"/>
                <a:gd name="T13" fmla="*/ 1251 h 1251"/>
                <a:gd name="T14" fmla="*/ 0 w 2478"/>
                <a:gd name="T15" fmla="*/ 1230 h 1251"/>
                <a:gd name="T16" fmla="*/ 0 w 2478"/>
                <a:gd name="T17" fmla="*/ 21 h 1251"/>
                <a:gd name="T18" fmla="*/ 42 w 2478"/>
                <a:gd name="T19" fmla="*/ 1230 h 1251"/>
                <a:gd name="T20" fmla="*/ 21 w 2478"/>
                <a:gd name="T21" fmla="*/ 1209 h 1251"/>
                <a:gd name="T22" fmla="*/ 2456 w 2478"/>
                <a:gd name="T23" fmla="*/ 1209 h 1251"/>
                <a:gd name="T24" fmla="*/ 2435 w 2478"/>
                <a:gd name="T25" fmla="*/ 1230 h 1251"/>
                <a:gd name="T26" fmla="*/ 2435 w 2478"/>
                <a:gd name="T27" fmla="*/ 21 h 1251"/>
                <a:gd name="T28" fmla="*/ 2456 w 2478"/>
                <a:gd name="T29" fmla="*/ 43 h 1251"/>
                <a:gd name="T30" fmla="*/ 21 w 2478"/>
                <a:gd name="T31" fmla="*/ 43 h 1251"/>
                <a:gd name="T32" fmla="*/ 42 w 2478"/>
                <a:gd name="T33" fmla="*/ 21 h 1251"/>
                <a:gd name="T34" fmla="*/ 42 w 2478"/>
                <a:gd name="T35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8" h="1251">
                  <a:moveTo>
                    <a:pt x="0" y="21"/>
                  </a:moveTo>
                  <a:cubicBezTo>
                    <a:pt x="0" y="10"/>
                    <a:pt x="9" y="0"/>
                    <a:pt x="21" y="0"/>
                  </a:cubicBezTo>
                  <a:lnTo>
                    <a:pt x="2456" y="0"/>
                  </a:lnTo>
                  <a:cubicBezTo>
                    <a:pt x="2468" y="0"/>
                    <a:pt x="2478" y="10"/>
                    <a:pt x="2478" y="21"/>
                  </a:cubicBezTo>
                  <a:lnTo>
                    <a:pt x="2478" y="1230"/>
                  </a:lnTo>
                  <a:cubicBezTo>
                    <a:pt x="2478" y="1242"/>
                    <a:pt x="2468" y="1251"/>
                    <a:pt x="2456" y="1251"/>
                  </a:cubicBezTo>
                  <a:lnTo>
                    <a:pt x="21" y="1251"/>
                  </a:lnTo>
                  <a:cubicBezTo>
                    <a:pt x="9" y="1251"/>
                    <a:pt x="0" y="1242"/>
                    <a:pt x="0" y="1230"/>
                  </a:cubicBezTo>
                  <a:lnTo>
                    <a:pt x="0" y="21"/>
                  </a:lnTo>
                  <a:close/>
                  <a:moveTo>
                    <a:pt x="42" y="1230"/>
                  </a:moveTo>
                  <a:lnTo>
                    <a:pt x="21" y="1209"/>
                  </a:lnTo>
                  <a:lnTo>
                    <a:pt x="2456" y="1209"/>
                  </a:lnTo>
                  <a:lnTo>
                    <a:pt x="2435" y="1230"/>
                  </a:lnTo>
                  <a:lnTo>
                    <a:pt x="2435" y="21"/>
                  </a:lnTo>
                  <a:lnTo>
                    <a:pt x="2456" y="43"/>
                  </a:lnTo>
                  <a:lnTo>
                    <a:pt x="21" y="43"/>
                  </a:lnTo>
                  <a:lnTo>
                    <a:pt x="42" y="21"/>
                  </a:lnTo>
                  <a:lnTo>
                    <a:pt x="42" y="1230"/>
                  </a:lnTo>
                  <a:close/>
                </a:path>
              </a:pathLst>
            </a:custGeom>
            <a:solidFill>
              <a:srgbClr val="B66D31"/>
            </a:solidFill>
            <a:ln w="0" cap="flat">
              <a:solidFill>
                <a:srgbClr val="B66D3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2656" y="250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2890" y="250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9"/>
            <p:cNvSpPr>
              <a:spLocks noChangeArrowheads="1"/>
            </p:cNvSpPr>
            <p:nvPr/>
          </p:nvSpPr>
          <p:spPr bwMode="auto">
            <a:xfrm>
              <a:off x="3064" y="2814"/>
              <a:ext cx="10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C7EDCC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6" name="Group 62"/>
          <p:cNvGrpSpPr>
            <a:grpSpLocks noChangeAspect="1"/>
          </p:cNvGrpSpPr>
          <p:nvPr/>
        </p:nvGrpSpPr>
        <p:grpSpPr bwMode="auto">
          <a:xfrm>
            <a:off x="6696744" y="4754104"/>
            <a:ext cx="1690688" cy="1101725"/>
            <a:chOff x="1893" y="3213"/>
            <a:chExt cx="1065" cy="1120"/>
          </a:xfrm>
        </p:grpSpPr>
        <p:sp>
          <p:nvSpPr>
            <p:cNvPr id="27" name="AutoShape 61"/>
            <p:cNvSpPr>
              <a:spLocks noChangeAspect="1" noChangeArrowheads="1" noTextEdit="1"/>
            </p:cNvSpPr>
            <p:nvPr/>
          </p:nvSpPr>
          <p:spPr bwMode="auto">
            <a:xfrm>
              <a:off x="1896" y="3217"/>
              <a:ext cx="1062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1896" y="3217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Rectangle 64"/>
            <p:cNvSpPr>
              <a:spLocks noChangeArrowheads="1"/>
            </p:cNvSpPr>
            <p:nvPr/>
          </p:nvSpPr>
          <p:spPr bwMode="auto">
            <a:xfrm>
              <a:off x="1901" y="3221"/>
              <a:ext cx="1045" cy="101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buNone/>
              </a:pPr>
              <a:r>
                <a:rPr lang="en-US" altLang="zh-CN" dirty="0" smtClean="0"/>
                <a:t>ES</a:t>
              </a:r>
              <a:endParaRPr lang="zh-CN" altLang="en-US" dirty="0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1893" y="3213"/>
              <a:ext cx="1061" cy="1025"/>
            </a:xfrm>
            <a:custGeom>
              <a:avLst/>
              <a:gdLst>
                <a:gd name="T0" fmla="*/ 0 w 2825"/>
                <a:gd name="T1" fmla="*/ 22 h 2734"/>
                <a:gd name="T2" fmla="*/ 22 w 2825"/>
                <a:gd name="T3" fmla="*/ 0 h 2734"/>
                <a:gd name="T4" fmla="*/ 2804 w 2825"/>
                <a:gd name="T5" fmla="*/ 0 h 2734"/>
                <a:gd name="T6" fmla="*/ 2825 w 2825"/>
                <a:gd name="T7" fmla="*/ 22 h 2734"/>
                <a:gd name="T8" fmla="*/ 2825 w 2825"/>
                <a:gd name="T9" fmla="*/ 2713 h 2734"/>
                <a:gd name="T10" fmla="*/ 2804 w 2825"/>
                <a:gd name="T11" fmla="*/ 2734 h 2734"/>
                <a:gd name="T12" fmla="*/ 22 w 2825"/>
                <a:gd name="T13" fmla="*/ 2734 h 2734"/>
                <a:gd name="T14" fmla="*/ 0 w 2825"/>
                <a:gd name="T15" fmla="*/ 2713 h 2734"/>
                <a:gd name="T16" fmla="*/ 0 w 2825"/>
                <a:gd name="T17" fmla="*/ 22 h 2734"/>
                <a:gd name="T18" fmla="*/ 43 w 2825"/>
                <a:gd name="T19" fmla="*/ 2713 h 2734"/>
                <a:gd name="T20" fmla="*/ 22 w 2825"/>
                <a:gd name="T21" fmla="*/ 2691 h 2734"/>
                <a:gd name="T22" fmla="*/ 2804 w 2825"/>
                <a:gd name="T23" fmla="*/ 2691 h 2734"/>
                <a:gd name="T24" fmla="*/ 2782 w 2825"/>
                <a:gd name="T25" fmla="*/ 2713 h 2734"/>
                <a:gd name="T26" fmla="*/ 2782 w 2825"/>
                <a:gd name="T27" fmla="*/ 22 h 2734"/>
                <a:gd name="T28" fmla="*/ 2804 w 2825"/>
                <a:gd name="T29" fmla="*/ 43 h 2734"/>
                <a:gd name="T30" fmla="*/ 22 w 2825"/>
                <a:gd name="T31" fmla="*/ 43 h 2734"/>
                <a:gd name="T32" fmla="*/ 43 w 2825"/>
                <a:gd name="T33" fmla="*/ 22 h 2734"/>
                <a:gd name="T34" fmla="*/ 43 w 2825"/>
                <a:gd name="T35" fmla="*/ 271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5" h="2734">
                  <a:moveTo>
                    <a:pt x="0" y="22"/>
                  </a:moveTo>
                  <a:cubicBezTo>
                    <a:pt x="0" y="10"/>
                    <a:pt x="10" y="0"/>
                    <a:pt x="22" y="0"/>
                  </a:cubicBezTo>
                  <a:lnTo>
                    <a:pt x="2804" y="0"/>
                  </a:lnTo>
                  <a:cubicBezTo>
                    <a:pt x="2815" y="0"/>
                    <a:pt x="2825" y="10"/>
                    <a:pt x="2825" y="22"/>
                  </a:cubicBezTo>
                  <a:lnTo>
                    <a:pt x="2825" y="2713"/>
                  </a:lnTo>
                  <a:cubicBezTo>
                    <a:pt x="2825" y="2725"/>
                    <a:pt x="2815" y="2734"/>
                    <a:pt x="2804" y="2734"/>
                  </a:cubicBezTo>
                  <a:lnTo>
                    <a:pt x="22" y="2734"/>
                  </a:lnTo>
                  <a:cubicBezTo>
                    <a:pt x="10" y="2734"/>
                    <a:pt x="0" y="2725"/>
                    <a:pt x="0" y="2713"/>
                  </a:cubicBezTo>
                  <a:lnTo>
                    <a:pt x="0" y="22"/>
                  </a:lnTo>
                  <a:close/>
                  <a:moveTo>
                    <a:pt x="43" y="2713"/>
                  </a:moveTo>
                  <a:lnTo>
                    <a:pt x="22" y="2691"/>
                  </a:lnTo>
                  <a:lnTo>
                    <a:pt x="2804" y="2691"/>
                  </a:lnTo>
                  <a:lnTo>
                    <a:pt x="2782" y="2713"/>
                  </a:lnTo>
                  <a:lnTo>
                    <a:pt x="2782" y="22"/>
                  </a:lnTo>
                  <a:lnTo>
                    <a:pt x="2804" y="43"/>
                  </a:lnTo>
                  <a:lnTo>
                    <a:pt x="22" y="43"/>
                  </a:lnTo>
                  <a:lnTo>
                    <a:pt x="43" y="22"/>
                  </a:lnTo>
                  <a:lnTo>
                    <a:pt x="43" y="2713"/>
                  </a:lnTo>
                  <a:close/>
                </a:path>
              </a:pathLst>
            </a:custGeom>
            <a:solidFill>
              <a:srgbClr val="357D91"/>
            </a:solidFill>
            <a:ln w="0" cap="flat">
              <a:solidFill>
                <a:srgbClr val="357D9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2046" y="328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48" name="Rectangle 67"/>
            <p:cNvSpPr>
              <a:spLocks noChangeArrowheads="1"/>
            </p:cNvSpPr>
            <p:nvPr/>
          </p:nvSpPr>
          <p:spPr bwMode="auto">
            <a:xfrm>
              <a:off x="2797" y="3355"/>
              <a:ext cx="97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C7EDCC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86" name="Rectangle 68"/>
            <p:cNvSpPr>
              <a:spLocks noChangeArrowheads="1"/>
            </p:cNvSpPr>
            <p:nvPr/>
          </p:nvSpPr>
          <p:spPr bwMode="auto">
            <a:xfrm>
              <a:off x="1992" y="353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87" name="Rectangle 69"/>
            <p:cNvSpPr>
              <a:spLocks noChangeArrowheads="1"/>
            </p:cNvSpPr>
            <p:nvPr/>
          </p:nvSpPr>
          <p:spPr bwMode="auto">
            <a:xfrm>
              <a:off x="2281" y="378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88" name="Rectangle 70"/>
            <p:cNvSpPr>
              <a:spLocks noChangeArrowheads="1"/>
            </p:cNvSpPr>
            <p:nvPr/>
          </p:nvSpPr>
          <p:spPr bwMode="auto">
            <a:xfrm>
              <a:off x="2569" y="3853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C7EDCC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89" name="Rectangle 71"/>
            <p:cNvSpPr>
              <a:spLocks noChangeArrowheads="1"/>
            </p:cNvSpPr>
            <p:nvPr/>
          </p:nvSpPr>
          <p:spPr bwMode="auto">
            <a:xfrm>
              <a:off x="1968" y="401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0" name="Rectangle 72"/>
            <p:cNvSpPr>
              <a:spLocks noChangeArrowheads="1"/>
            </p:cNvSpPr>
            <p:nvPr/>
          </p:nvSpPr>
          <p:spPr bwMode="auto">
            <a:xfrm>
              <a:off x="2004" y="415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091" name="Group 75"/>
          <p:cNvGrpSpPr>
            <a:grpSpLocks noChangeAspect="1"/>
          </p:cNvGrpSpPr>
          <p:nvPr/>
        </p:nvGrpSpPr>
        <p:grpSpPr bwMode="auto">
          <a:xfrm>
            <a:off x="5612755" y="1363663"/>
            <a:ext cx="1350962" cy="482600"/>
            <a:chOff x="3059" y="859"/>
            <a:chExt cx="851" cy="304"/>
          </a:xfrm>
        </p:grpSpPr>
        <p:sp>
          <p:nvSpPr>
            <p:cNvPr id="2092" name="AutoShape 74"/>
            <p:cNvSpPr>
              <a:spLocks noChangeAspect="1" noChangeArrowheads="1" noTextEdit="1"/>
            </p:cNvSpPr>
            <p:nvPr/>
          </p:nvSpPr>
          <p:spPr bwMode="auto">
            <a:xfrm>
              <a:off x="3059" y="859"/>
              <a:ext cx="811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Rectangle 76"/>
            <p:cNvSpPr>
              <a:spLocks noChangeArrowheads="1"/>
            </p:cNvSpPr>
            <p:nvPr/>
          </p:nvSpPr>
          <p:spPr bwMode="auto">
            <a:xfrm>
              <a:off x="3059" y="859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4" name="Rectangle 77"/>
            <p:cNvSpPr>
              <a:spLocks noChangeArrowheads="1"/>
            </p:cNvSpPr>
            <p:nvPr/>
          </p:nvSpPr>
          <p:spPr bwMode="auto">
            <a:xfrm>
              <a:off x="3119" y="907"/>
              <a:ext cx="19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2.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5" name="Rectangle 78"/>
            <p:cNvSpPr>
              <a:spLocks noChangeArrowheads="1"/>
            </p:cNvSpPr>
            <p:nvPr/>
          </p:nvSpPr>
          <p:spPr bwMode="auto">
            <a:xfrm>
              <a:off x="3239" y="907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更新通道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6" name="Rectangle 79"/>
            <p:cNvSpPr>
              <a:spLocks noChangeArrowheads="1"/>
            </p:cNvSpPr>
            <p:nvPr/>
          </p:nvSpPr>
          <p:spPr bwMode="auto">
            <a:xfrm>
              <a:off x="3814" y="973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097" name="Group 82"/>
          <p:cNvGrpSpPr>
            <a:grpSpLocks noChangeAspect="1"/>
          </p:cNvGrpSpPr>
          <p:nvPr/>
        </p:nvGrpSpPr>
        <p:grpSpPr bwMode="auto">
          <a:xfrm>
            <a:off x="2899718" y="5057751"/>
            <a:ext cx="1476374" cy="1433512"/>
            <a:chOff x="129" y="3383"/>
            <a:chExt cx="930" cy="1150"/>
          </a:xfrm>
        </p:grpSpPr>
        <p:sp>
          <p:nvSpPr>
            <p:cNvPr id="2098" name="AutoShape 81"/>
            <p:cNvSpPr>
              <a:spLocks noChangeAspect="1" noChangeArrowheads="1" noTextEdit="1"/>
            </p:cNvSpPr>
            <p:nvPr/>
          </p:nvSpPr>
          <p:spPr bwMode="auto">
            <a:xfrm>
              <a:off x="129" y="3383"/>
              <a:ext cx="895" cy="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Rectangle 83"/>
            <p:cNvSpPr>
              <a:spLocks noChangeArrowheads="1"/>
            </p:cNvSpPr>
            <p:nvPr/>
          </p:nvSpPr>
          <p:spPr bwMode="auto">
            <a:xfrm>
              <a:off x="129" y="3383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0" name="Rectangle 84"/>
            <p:cNvSpPr>
              <a:spLocks noChangeArrowheads="1"/>
            </p:cNvSpPr>
            <p:nvPr/>
          </p:nvSpPr>
          <p:spPr bwMode="auto">
            <a:xfrm>
              <a:off x="189" y="34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1" name="Rectangle 85"/>
            <p:cNvSpPr>
              <a:spLocks noChangeArrowheads="1"/>
            </p:cNvSpPr>
            <p:nvPr/>
          </p:nvSpPr>
          <p:spPr bwMode="auto">
            <a:xfrm>
              <a:off x="423" y="34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2" name="Rectangle 86"/>
            <p:cNvSpPr>
              <a:spLocks noChangeArrowheads="1"/>
            </p:cNvSpPr>
            <p:nvPr/>
          </p:nvSpPr>
          <p:spPr bwMode="auto">
            <a:xfrm>
              <a:off x="189" y="368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3" name="Rectangle 87"/>
            <p:cNvSpPr>
              <a:spLocks noChangeArrowheads="1"/>
            </p:cNvSpPr>
            <p:nvPr/>
          </p:nvSpPr>
          <p:spPr bwMode="auto">
            <a:xfrm>
              <a:off x="333" y="3755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4" name="Rectangle 88"/>
            <p:cNvSpPr>
              <a:spLocks noChangeArrowheads="1"/>
            </p:cNvSpPr>
            <p:nvPr/>
          </p:nvSpPr>
          <p:spPr bwMode="auto">
            <a:xfrm>
              <a:off x="189" y="3917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【</a:t>
              </a:r>
              <a:r>
                <a:rPr kumimoji="0" 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营销消息推送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5" name="Rectangle 89"/>
            <p:cNvSpPr>
              <a:spLocks noChangeArrowheads="1"/>
            </p:cNvSpPr>
            <p:nvPr/>
          </p:nvSpPr>
          <p:spPr bwMode="auto">
            <a:xfrm>
              <a:off x="189" y="4061"/>
              <a:ext cx="55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EDM/SMS/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6" name="Rectangle 90"/>
            <p:cNvSpPr>
              <a:spLocks noChangeArrowheads="1"/>
            </p:cNvSpPr>
            <p:nvPr/>
          </p:nvSpPr>
          <p:spPr bwMode="auto">
            <a:xfrm>
              <a:off x="651" y="4061"/>
              <a:ext cx="2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站内信、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7" name="Rectangle 91"/>
            <p:cNvSpPr>
              <a:spLocks noChangeArrowheads="1"/>
            </p:cNvSpPr>
            <p:nvPr/>
          </p:nvSpPr>
          <p:spPr bwMode="auto">
            <a:xfrm>
              <a:off x="189" y="4205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搜索学习算法、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8" name="Rectangle 92"/>
            <p:cNvSpPr>
              <a:spLocks noChangeArrowheads="1"/>
            </p:cNvSpPr>
            <p:nvPr/>
          </p:nvSpPr>
          <p:spPr bwMode="auto">
            <a:xfrm>
              <a:off x="189" y="4349"/>
              <a:ext cx="4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Abtesting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9" name="Rectangle 93"/>
            <p:cNvSpPr>
              <a:spLocks noChangeArrowheads="1"/>
            </p:cNvSpPr>
            <p:nvPr/>
          </p:nvSpPr>
          <p:spPr bwMode="auto">
            <a:xfrm>
              <a:off x="627" y="4349"/>
              <a:ext cx="22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精准化</a:t>
              </a: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】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0" name="Rectangle 94"/>
            <p:cNvSpPr>
              <a:spLocks noChangeArrowheads="1"/>
            </p:cNvSpPr>
            <p:nvPr/>
          </p:nvSpPr>
          <p:spPr bwMode="auto">
            <a:xfrm>
              <a:off x="963" y="4355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2111" name="Group 97"/>
          <p:cNvGrpSpPr>
            <a:grpSpLocks noChangeAspect="1"/>
          </p:cNvGrpSpPr>
          <p:nvPr/>
        </p:nvGrpSpPr>
        <p:grpSpPr bwMode="auto">
          <a:xfrm>
            <a:off x="961380" y="3736975"/>
            <a:ext cx="1646237" cy="1252969"/>
            <a:chOff x="129" y="2354"/>
            <a:chExt cx="1037" cy="1000"/>
          </a:xfrm>
        </p:grpSpPr>
        <p:sp>
          <p:nvSpPr>
            <p:cNvPr id="2112" name="AutoShape 96"/>
            <p:cNvSpPr>
              <a:spLocks noChangeAspect="1" noChangeArrowheads="1" noTextEdit="1"/>
            </p:cNvSpPr>
            <p:nvPr/>
          </p:nvSpPr>
          <p:spPr bwMode="auto">
            <a:xfrm>
              <a:off x="129" y="2354"/>
              <a:ext cx="895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3" name="Rectangle 98"/>
            <p:cNvSpPr>
              <a:spLocks noChangeArrowheads="1"/>
            </p:cNvSpPr>
            <p:nvPr/>
          </p:nvSpPr>
          <p:spPr bwMode="auto">
            <a:xfrm>
              <a:off x="129" y="2354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4" name="Rectangle 99"/>
            <p:cNvSpPr>
              <a:spLocks noChangeArrowheads="1"/>
            </p:cNvSpPr>
            <p:nvPr/>
          </p:nvSpPr>
          <p:spPr bwMode="auto">
            <a:xfrm>
              <a:off x="324" y="2538"/>
              <a:ext cx="58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实时场景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5" name="Rectangle 100"/>
            <p:cNvSpPr>
              <a:spLocks noChangeArrowheads="1"/>
            </p:cNvSpPr>
            <p:nvPr/>
          </p:nvSpPr>
          <p:spPr bwMode="auto">
            <a:xfrm>
              <a:off x="423" y="240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6" name="Rectangle 101"/>
            <p:cNvSpPr>
              <a:spLocks noChangeArrowheads="1"/>
            </p:cNvSpPr>
            <p:nvPr/>
          </p:nvSpPr>
          <p:spPr bwMode="auto">
            <a:xfrm>
              <a:off x="189" y="266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7" name="Rectangle 102"/>
            <p:cNvSpPr>
              <a:spLocks noChangeArrowheads="1"/>
            </p:cNvSpPr>
            <p:nvPr/>
          </p:nvSpPr>
          <p:spPr bwMode="auto">
            <a:xfrm>
              <a:off x="333" y="2726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8" name="Rectangle 103"/>
            <p:cNvSpPr>
              <a:spLocks noChangeArrowheads="1"/>
            </p:cNvSpPr>
            <p:nvPr/>
          </p:nvSpPr>
          <p:spPr bwMode="auto">
            <a:xfrm>
              <a:off x="189" y="2888"/>
              <a:ext cx="80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【</a:t>
              </a:r>
              <a:r>
                <a:rPr kumimoji="0" lang="zh-CN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酒店房型推荐、</a:t>
              </a:r>
              <a:r>
                <a:rPr kumimoji="0" 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、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9" name="Rectangle 104"/>
            <p:cNvSpPr>
              <a:spLocks noChangeArrowheads="1"/>
            </p:cNvSpPr>
            <p:nvPr/>
          </p:nvSpPr>
          <p:spPr bwMode="auto">
            <a:xfrm>
              <a:off x="819" y="2888"/>
              <a:ext cx="2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IVR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20" name="Rectangle 105"/>
            <p:cNvSpPr>
              <a:spLocks noChangeArrowheads="1"/>
            </p:cNvSpPr>
            <p:nvPr/>
          </p:nvSpPr>
          <p:spPr bwMode="auto">
            <a:xfrm>
              <a:off x="189" y="3032"/>
              <a:ext cx="97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转</a:t>
              </a:r>
              <a:r>
                <a:rPr kumimoji="0" 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自助、</a:t>
              </a:r>
              <a:r>
                <a:rPr kumimoji="0" lang="zh-CN" altLang="en-US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度假</a:t>
              </a:r>
              <a:r>
                <a:rPr kumimoji="0" 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产品推荐、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21" name="Rectangle 106"/>
            <p:cNvSpPr>
              <a:spLocks noChangeArrowheads="1"/>
            </p:cNvSpPr>
            <p:nvPr/>
          </p:nvSpPr>
          <p:spPr bwMode="auto">
            <a:xfrm>
              <a:off x="189" y="3176"/>
              <a:ext cx="2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动态广告</a:t>
              </a:r>
              <a:r>
                <a:rPr kumimoji="0" lang="zh-CN" altLang="zh-CN" sz="1100" b="1" i="0" u="none" strike="noStrike" cap="none" normalizeH="0" baseline="0" dirty="0" smtClean="0">
                  <a:ln>
                    <a:noFill/>
                  </a:ln>
                  <a:solidFill>
                    <a:srgbClr val="0C0C0C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】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22" name="Rectangle 107"/>
            <p:cNvSpPr>
              <a:spLocks noChangeArrowheads="1"/>
            </p:cNvSpPr>
            <p:nvPr/>
          </p:nvSpPr>
          <p:spPr bwMode="auto">
            <a:xfrm>
              <a:off x="609" y="3182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07" name="Rectangle 99"/>
          <p:cNvSpPr>
            <a:spLocks noChangeArrowheads="1"/>
          </p:cNvSpPr>
          <p:nvPr/>
        </p:nvSpPr>
        <p:spPr bwMode="auto">
          <a:xfrm>
            <a:off x="3071118" y="5274676"/>
            <a:ext cx="11541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非实时场景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7148513" y="455613"/>
            <a:ext cx="1689100" cy="2611438"/>
            <a:chOff x="4503" y="287"/>
            <a:chExt cx="1064" cy="1645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505" y="288"/>
              <a:ext cx="1062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4505" y="288"/>
              <a:ext cx="6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511" y="426"/>
              <a:ext cx="1045" cy="1497"/>
            </a:xfrm>
            <a:custGeom>
              <a:avLst/>
              <a:gdLst>
                <a:gd name="T0" fmla="*/ 0 w 2782"/>
                <a:gd name="T1" fmla="*/ 0 h 3983"/>
                <a:gd name="T2" fmla="*/ 1391 w 2782"/>
                <a:gd name="T3" fmla="*/ 348 h 3983"/>
                <a:gd name="T4" fmla="*/ 2782 w 2782"/>
                <a:gd name="T5" fmla="*/ 0 h 3983"/>
                <a:gd name="T6" fmla="*/ 2782 w 2782"/>
                <a:gd name="T7" fmla="*/ 3635 h 3983"/>
                <a:gd name="T8" fmla="*/ 1391 w 2782"/>
                <a:gd name="T9" fmla="*/ 3983 h 3983"/>
                <a:gd name="T10" fmla="*/ 0 w 2782"/>
                <a:gd name="T11" fmla="*/ 3635 h 3983"/>
                <a:gd name="T12" fmla="*/ 0 w 2782"/>
                <a:gd name="T13" fmla="*/ 0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2" h="3983">
                  <a:moveTo>
                    <a:pt x="0" y="0"/>
                  </a:moveTo>
                  <a:cubicBezTo>
                    <a:pt x="0" y="192"/>
                    <a:pt x="623" y="348"/>
                    <a:pt x="1391" y="348"/>
                  </a:cubicBezTo>
                  <a:cubicBezTo>
                    <a:pt x="2159" y="348"/>
                    <a:pt x="2782" y="192"/>
                    <a:pt x="2782" y="0"/>
                  </a:cubicBezTo>
                  <a:lnTo>
                    <a:pt x="2782" y="3635"/>
                  </a:lnTo>
                  <a:cubicBezTo>
                    <a:pt x="2782" y="3827"/>
                    <a:pt x="2159" y="3983"/>
                    <a:pt x="1391" y="3983"/>
                  </a:cubicBezTo>
                  <a:cubicBezTo>
                    <a:pt x="623" y="3983"/>
                    <a:pt x="0" y="3827"/>
                    <a:pt x="0" y="36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4511" y="295"/>
              <a:ext cx="1045" cy="26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 noEditPoints="1"/>
            </p:cNvSpPr>
            <p:nvPr/>
          </p:nvSpPr>
          <p:spPr bwMode="auto">
            <a:xfrm>
              <a:off x="4503" y="287"/>
              <a:ext cx="1061" cy="1644"/>
            </a:xfrm>
            <a:custGeom>
              <a:avLst/>
              <a:gdLst>
                <a:gd name="T0" fmla="*/ 2815 w 2825"/>
                <a:gd name="T1" fmla="*/ 417 h 4374"/>
                <a:gd name="T2" fmla="*/ 2753 w 2825"/>
                <a:gd name="T3" fmla="*/ 490 h 4374"/>
                <a:gd name="T4" fmla="*/ 2492 w 2825"/>
                <a:gd name="T5" fmla="*/ 611 h 4374"/>
                <a:gd name="T6" fmla="*/ 2079 w 2825"/>
                <a:gd name="T7" fmla="*/ 697 h 4374"/>
                <a:gd name="T8" fmla="*/ 1413 w 2825"/>
                <a:gd name="T9" fmla="*/ 739 h 4374"/>
                <a:gd name="T10" fmla="*/ 747 w 2825"/>
                <a:gd name="T11" fmla="*/ 697 h 4374"/>
                <a:gd name="T12" fmla="*/ 334 w 2825"/>
                <a:gd name="T13" fmla="*/ 611 h 4374"/>
                <a:gd name="T14" fmla="*/ 72 w 2825"/>
                <a:gd name="T15" fmla="*/ 490 h 4374"/>
                <a:gd name="T16" fmla="*/ 10 w 2825"/>
                <a:gd name="T17" fmla="*/ 417 h 4374"/>
                <a:gd name="T18" fmla="*/ 8 w 2825"/>
                <a:gd name="T19" fmla="*/ 329 h 4374"/>
                <a:gd name="T20" fmla="*/ 70 w 2825"/>
                <a:gd name="T21" fmla="*/ 251 h 4374"/>
                <a:gd name="T22" fmla="*/ 252 w 2825"/>
                <a:gd name="T23" fmla="*/ 156 h 4374"/>
                <a:gd name="T24" fmla="*/ 630 w 2825"/>
                <a:gd name="T25" fmla="*/ 60 h 4374"/>
                <a:gd name="T26" fmla="*/ 1131 w 2825"/>
                <a:gd name="T27" fmla="*/ 7 h 4374"/>
                <a:gd name="T28" fmla="*/ 1955 w 2825"/>
                <a:gd name="T29" fmla="*/ 27 h 4374"/>
                <a:gd name="T30" fmla="*/ 2401 w 2825"/>
                <a:gd name="T31" fmla="*/ 103 h 4374"/>
                <a:gd name="T32" fmla="*/ 2704 w 2825"/>
                <a:gd name="T33" fmla="*/ 216 h 4374"/>
                <a:gd name="T34" fmla="*/ 2794 w 2825"/>
                <a:gd name="T35" fmla="*/ 288 h 4374"/>
                <a:gd name="T36" fmla="*/ 2776 w 2825"/>
                <a:gd name="T37" fmla="*/ 338 h 4374"/>
                <a:gd name="T38" fmla="*/ 2726 w 2825"/>
                <a:gd name="T39" fmla="*/ 282 h 4374"/>
                <a:gd name="T40" fmla="*/ 2559 w 2825"/>
                <a:gd name="T41" fmla="*/ 196 h 4374"/>
                <a:gd name="T42" fmla="*/ 2187 w 2825"/>
                <a:gd name="T43" fmla="*/ 102 h 4374"/>
                <a:gd name="T44" fmla="*/ 1692 w 2825"/>
                <a:gd name="T45" fmla="*/ 50 h 4374"/>
                <a:gd name="T46" fmla="*/ 874 w 2825"/>
                <a:gd name="T47" fmla="*/ 70 h 4374"/>
                <a:gd name="T48" fmla="*/ 434 w 2825"/>
                <a:gd name="T49" fmla="*/ 144 h 4374"/>
                <a:gd name="T50" fmla="*/ 143 w 2825"/>
                <a:gd name="T51" fmla="*/ 252 h 4374"/>
                <a:gd name="T52" fmla="*/ 68 w 2825"/>
                <a:gd name="T53" fmla="*/ 311 h 4374"/>
                <a:gd name="T54" fmla="*/ 42 w 2825"/>
                <a:gd name="T55" fmla="*/ 365 h 4374"/>
                <a:gd name="T56" fmla="*/ 64 w 2825"/>
                <a:gd name="T57" fmla="*/ 424 h 4374"/>
                <a:gd name="T58" fmla="*/ 197 w 2825"/>
                <a:gd name="T59" fmla="*/ 516 h 4374"/>
                <a:gd name="T60" fmla="*/ 532 w 2825"/>
                <a:gd name="T61" fmla="*/ 617 h 4374"/>
                <a:gd name="T62" fmla="*/ 1000 w 2825"/>
                <a:gd name="T63" fmla="*/ 680 h 4374"/>
                <a:gd name="T64" fmla="*/ 1825 w 2825"/>
                <a:gd name="T65" fmla="*/ 680 h 4374"/>
                <a:gd name="T66" fmla="*/ 2293 w 2825"/>
                <a:gd name="T67" fmla="*/ 617 h 4374"/>
                <a:gd name="T68" fmla="*/ 2626 w 2825"/>
                <a:gd name="T69" fmla="*/ 517 h 4374"/>
                <a:gd name="T70" fmla="*/ 2761 w 2825"/>
                <a:gd name="T71" fmla="*/ 424 h 4374"/>
                <a:gd name="T72" fmla="*/ 2783 w 2825"/>
                <a:gd name="T73" fmla="*/ 365 h 4374"/>
                <a:gd name="T74" fmla="*/ 2825 w 2825"/>
                <a:gd name="T75" fmla="*/ 4004 h 4374"/>
                <a:gd name="T76" fmla="*/ 2794 w 2825"/>
                <a:gd name="T77" fmla="*/ 4086 h 4374"/>
                <a:gd name="T78" fmla="*/ 2707 w 2825"/>
                <a:gd name="T79" fmla="*/ 4157 h 4374"/>
                <a:gd name="T80" fmla="*/ 2401 w 2825"/>
                <a:gd name="T81" fmla="*/ 4271 h 4374"/>
                <a:gd name="T82" fmla="*/ 1956 w 2825"/>
                <a:gd name="T83" fmla="*/ 4347 h 4374"/>
                <a:gd name="T84" fmla="*/ 1132 w 2825"/>
                <a:gd name="T85" fmla="*/ 4367 h 4374"/>
                <a:gd name="T86" fmla="*/ 631 w 2825"/>
                <a:gd name="T87" fmla="*/ 4315 h 4374"/>
                <a:gd name="T88" fmla="*/ 253 w 2825"/>
                <a:gd name="T89" fmla="*/ 4219 h 4374"/>
                <a:gd name="T90" fmla="*/ 70 w 2825"/>
                <a:gd name="T91" fmla="*/ 4123 h 4374"/>
                <a:gd name="T92" fmla="*/ 8 w 2825"/>
                <a:gd name="T93" fmla="*/ 4045 h 4374"/>
                <a:gd name="T94" fmla="*/ 43 w 2825"/>
                <a:gd name="T95" fmla="*/ 369 h 4374"/>
                <a:gd name="T96" fmla="*/ 47 w 2825"/>
                <a:gd name="T97" fmla="*/ 4029 h 4374"/>
                <a:gd name="T98" fmla="*/ 97 w 2825"/>
                <a:gd name="T99" fmla="*/ 4090 h 4374"/>
                <a:gd name="T100" fmla="*/ 345 w 2825"/>
                <a:gd name="T101" fmla="*/ 4205 h 4374"/>
                <a:gd name="T102" fmla="*/ 752 w 2825"/>
                <a:gd name="T103" fmla="*/ 4289 h 4374"/>
                <a:gd name="T104" fmla="*/ 1412 w 2825"/>
                <a:gd name="T105" fmla="*/ 4331 h 4374"/>
                <a:gd name="T106" fmla="*/ 2072 w 2825"/>
                <a:gd name="T107" fmla="*/ 4289 h 4374"/>
                <a:gd name="T108" fmla="*/ 2479 w 2825"/>
                <a:gd name="T109" fmla="*/ 4205 h 4374"/>
                <a:gd name="T110" fmla="*/ 2728 w 2825"/>
                <a:gd name="T111" fmla="*/ 4090 h 4374"/>
                <a:gd name="T112" fmla="*/ 2778 w 2825"/>
                <a:gd name="T113" fmla="*/ 4029 h 4374"/>
                <a:gd name="T114" fmla="*/ 2782 w 2825"/>
                <a:gd name="T115" fmla="*/ 369 h 4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5" h="4374">
                  <a:moveTo>
                    <a:pt x="2824" y="365"/>
                  </a:moveTo>
                  <a:cubicBezTo>
                    <a:pt x="2825" y="368"/>
                    <a:pt x="2825" y="371"/>
                    <a:pt x="2824" y="374"/>
                  </a:cubicBezTo>
                  <a:lnTo>
                    <a:pt x="2817" y="410"/>
                  </a:lnTo>
                  <a:cubicBezTo>
                    <a:pt x="2817" y="412"/>
                    <a:pt x="2816" y="414"/>
                    <a:pt x="2815" y="417"/>
                  </a:cubicBezTo>
                  <a:lnTo>
                    <a:pt x="2794" y="451"/>
                  </a:lnTo>
                  <a:cubicBezTo>
                    <a:pt x="2793" y="452"/>
                    <a:pt x="2791" y="454"/>
                    <a:pt x="2790" y="455"/>
                  </a:cubicBezTo>
                  <a:lnTo>
                    <a:pt x="2755" y="488"/>
                  </a:lnTo>
                  <a:cubicBezTo>
                    <a:pt x="2754" y="489"/>
                    <a:pt x="2754" y="489"/>
                    <a:pt x="2753" y="490"/>
                  </a:cubicBezTo>
                  <a:lnTo>
                    <a:pt x="2707" y="522"/>
                  </a:lnTo>
                  <a:lnTo>
                    <a:pt x="2645" y="554"/>
                  </a:lnTo>
                  <a:lnTo>
                    <a:pt x="2573" y="583"/>
                  </a:lnTo>
                  <a:lnTo>
                    <a:pt x="2492" y="611"/>
                  </a:lnTo>
                  <a:lnTo>
                    <a:pt x="2401" y="636"/>
                  </a:lnTo>
                  <a:lnTo>
                    <a:pt x="2302" y="658"/>
                  </a:lnTo>
                  <a:lnTo>
                    <a:pt x="2195" y="679"/>
                  </a:lnTo>
                  <a:lnTo>
                    <a:pt x="2079" y="697"/>
                  </a:lnTo>
                  <a:lnTo>
                    <a:pt x="1956" y="712"/>
                  </a:lnTo>
                  <a:lnTo>
                    <a:pt x="1828" y="723"/>
                  </a:lnTo>
                  <a:lnTo>
                    <a:pt x="1694" y="732"/>
                  </a:lnTo>
                  <a:lnTo>
                    <a:pt x="1413" y="739"/>
                  </a:lnTo>
                  <a:lnTo>
                    <a:pt x="1132" y="732"/>
                  </a:lnTo>
                  <a:lnTo>
                    <a:pt x="997" y="723"/>
                  </a:lnTo>
                  <a:lnTo>
                    <a:pt x="870" y="712"/>
                  </a:lnTo>
                  <a:lnTo>
                    <a:pt x="747" y="697"/>
                  </a:lnTo>
                  <a:lnTo>
                    <a:pt x="631" y="680"/>
                  </a:lnTo>
                  <a:lnTo>
                    <a:pt x="523" y="658"/>
                  </a:lnTo>
                  <a:lnTo>
                    <a:pt x="425" y="636"/>
                  </a:lnTo>
                  <a:lnTo>
                    <a:pt x="334" y="611"/>
                  </a:lnTo>
                  <a:lnTo>
                    <a:pt x="253" y="584"/>
                  </a:lnTo>
                  <a:lnTo>
                    <a:pt x="182" y="555"/>
                  </a:lnTo>
                  <a:lnTo>
                    <a:pt x="121" y="523"/>
                  </a:lnTo>
                  <a:lnTo>
                    <a:pt x="72" y="490"/>
                  </a:lnTo>
                  <a:cubicBezTo>
                    <a:pt x="71" y="489"/>
                    <a:pt x="71" y="489"/>
                    <a:pt x="70" y="488"/>
                  </a:cubicBezTo>
                  <a:lnTo>
                    <a:pt x="35" y="455"/>
                  </a:lnTo>
                  <a:cubicBezTo>
                    <a:pt x="33" y="454"/>
                    <a:pt x="32" y="452"/>
                    <a:pt x="31" y="451"/>
                  </a:cubicBezTo>
                  <a:lnTo>
                    <a:pt x="10" y="417"/>
                  </a:lnTo>
                  <a:cubicBezTo>
                    <a:pt x="9" y="414"/>
                    <a:pt x="8" y="412"/>
                    <a:pt x="8" y="410"/>
                  </a:cubicBezTo>
                  <a:lnTo>
                    <a:pt x="1" y="374"/>
                  </a:lnTo>
                  <a:cubicBezTo>
                    <a:pt x="0" y="371"/>
                    <a:pt x="0" y="368"/>
                    <a:pt x="1" y="365"/>
                  </a:cubicBezTo>
                  <a:lnTo>
                    <a:pt x="8" y="329"/>
                  </a:lnTo>
                  <a:cubicBezTo>
                    <a:pt x="8" y="327"/>
                    <a:pt x="9" y="324"/>
                    <a:pt x="10" y="322"/>
                  </a:cubicBezTo>
                  <a:lnTo>
                    <a:pt x="31" y="288"/>
                  </a:lnTo>
                  <a:cubicBezTo>
                    <a:pt x="32" y="287"/>
                    <a:pt x="33" y="285"/>
                    <a:pt x="35" y="284"/>
                  </a:cubicBezTo>
                  <a:lnTo>
                    <a:pt x="70" y="251"/>
                  </a:lnTo>
                  <a:cubicBezTo>
                    <a:pt x="71" y="250"/>
                    <a:pt x="71" y="250"/>
                    <a:pt x="72" y="249"/>
                  </a:cubicBezTo>
                  <a:lnTo>
                    <a:pt x="118" y="217"/>
                  </a:lnTo>
                  <a:lnTo>
                    <a:pt x="180" y="185"/>
                  </a:lnTo>
                  <a:lnTo>
                    <a:pt x="252" y="156"/>
                  </a:lnTo>
                  <a:lnTo>
                    <a:pt x="333" y="128"/>
                  </a:lnTo>
                  <a:lnTo>
                    <a:pt x="423" y="103"/>
                  </a:lnTo>
                  <a:lnTo>
                    <a:pt x="523" y="81"/>
                  </a:lnTo>
                  <a:lnTo>
                    <a:pt x="630" y="60"/>
                  </a:lnTo>
                  <a:lnTo>
                    <a:pt x="746" y="42"/>
                  </a:lnTo>
                  <a:lnTo>
                    <a:pt x="869" y="27"/>
                  </a:lnTo>
                  <a:lnTo>
                    <a:pt x="997" y="16"/>
                  </a:lnTo>
                  <a:lnTo>
                    <a:pt x="1131" y="7"/>
                  </a:lnTo>
                  <a:lnTo>
                    <a:pt x="1412" y="0"/>
                  </a:lnTo>
                  <a:lnTo>
                    <a:pt x="1693" y="7"/>
                  </a:lnTo>
                  <a:lnTo>
                    <a:pt x="1828" y="16"/>
                  </a:lnTo>
                  <a:lnTo>
                    <a:pt x="1955" y="27"/>
                  </a:lnTo>
                  <a:lnTo>
                    <a:pt x="2078" y="42"/>
                  </a:lnTo>
                  <a:lnTo>
                    <a:pt x="2194" y="59"/>
                  </a:lnTo>
                  <a:lnTo>
                    <a:pt x="2302" y="81"/>
                  </a:lnTo>
                  <a:lnTo>
                    <a:pt x="2401" y="103"/>
                  </a:lnTo>
                  <a:lnTo>
                    <a:pt x="2491" y="128"/>
                  </a:lnTo>
                  <a:lnTo>
                    <a:pt x="2572" y="155"/>
                  </a:lnTo>
                  <a:lnTo>
                    <a:pt x="2643" y="184"/>
                  </a:lnTo>
                  <a:lnTo>
                    <a:pt x="2704" y="216"/>
                  </a:lnTo>
                  <a:lnTo>
                    <a:pt x="2753" y="249"/>
                  </a:lnTo>
                  <a:cubicBezTo>
                    <a:pt x="2754" y="250"/>
                    <a:pt x="2754" y="250"/>
                    <a:pt x="2755" y="251"/>
                  </a:cubicBezTo>
                  <a:lnTo>
                    <a:pt x="2790" y="284"/>
                  </a:lnTo>
                  <a:cubicBezTo>
                    <a:pt x="2791" y="285"/>
                    <a:pt x="2793" y="287"/>
                    <a:pt x="2794" y="288"/>
                  </a:cubicBezTo>
                  <a:lnTo>
                    <a:pt x="2815" y="322"/>
                  </a:lnTo>
                  <a:cubicBezTo>
                    <a:pt x="2816" y="324"/>
                    <a:pt x="2817" y="327"/>
                    <a:pt x="2817" y="329"/>
                  </a:cubicBezTo>
                  <a:lnTo>
                    <a:pt x="2824" y="365"/>
                  </a:lnTo>
                  <a:close/>
                  <a:moveTo>
                    <a:pt x="2776" y="338"/>
                  </a:moveTo>
                  <a:lnTo>
                    <a:pt x="2778" y="345"/>
                  </a:lnTo>
                  <a:lnTo>
                    <a:pt x="2757" y="311"/>
                  </a:lnTo>
                  <a:lnTo>
                    <a:pt x="2761" y="315"/>
                  </a:lnTo>
                  <a:lnTo>
                    <a:pt x="2726" y="282"/>
                  </a:lnTo>
                  <a:lnTo>
                    <a:pt x="2728" y="284"/>
                  </a:lnTo>
                  <a:lnTo>
                    <a:pt x="2685" y="253"/>
                  </a:lnTo>
                  <a:lnTo>
                    <a:pt x="2628" y="223"/>
                  </a:lnTo>
                  <a:lnTo>
                    <a:pt x="2559" y="196"/>
                  </a:lnTo>
                  <a:lnTo>
                    <a:pt x="2480" y="169"/>
                  </a:lnTo>
                  <a:lnTo>
                    <a:pt x="2392" y="144"/>
                  </a:lnTo>
                  <a:lnTo>
                    <a:pt x="2293" y="122"/>
                  </a:lnTo>
                  <a:lnTo>
                    <a:pt x="2187" y="102"/>
                  </a:lnTo>
                  <a:lnTo>
                    <a:pt x="2073" y="85"/>
                  </a:lnTo>
                  <a:lnTo>
                    <a:pt x="1952" y="70"/>
                  </a:lnTo>
                  <a:lnTo>
                    <a:pt x="1825" y="59"/>
                  </a:lnTo>
                  <a:lnTo>
                    <a:pt x="1692" y="50"/>
                  </a:lnTo>
                  <a:lnTo>
                    <a:pt x="1413" y="43"/>
                  </a:lnTo>
                  <a:lnTo>
                    <a:pt x="1134" y="50"/>
                  </a:lnTo>
                  <a:lnTo>
                    <a:pt x="1000" y="59"/>
                  </a:lnTo>
                  <a:lnTo>
                    <a:pt x="874" y="70"/>
                  </a:lnTo>
                  <a:lnTo>
                    <a:pt x="753" y="85"/>
                  </a:lnTo>
                  <a:lnTo>
                    <a:pt x="639" y="101"/>
                  </a:lnTo>
                  <a:lnTo>
                    <a:pt x="532" y="122"/>
                  </a:lnTo>
                  <a:lnTo>
                    <a:pt x="434" y="144"/>
                  </a:lnTo>
                  <a:lnTo>
                    <a:pt x="346" y="169"/>
                  </a:lnTo>
                  <a:lnTo>
                    <a:pt x="267" y="195"/>
                  </a:lnTo>
                  <a:lnTo>
                    <a:pt x="199" y="222"/>
                  </a:lnTo>
                  <a:lnTo>
                    <a:pt x="143" y="252"/>
                  </a:lnTo>
                  <a:lnTo>
                    <a:pt x="97" y="284"/>
                  </a:lnTo>
                  <a:lnTo>
                    <a:pt x="99" y="282"/>
                  </a:lnTo>
                  <a:lnTo>
                    <a:pt x="64" y="315"/>
                  </a:lnTo>
                  <a:lnTo>
                    <a:pt x="68" y="311"/>
                  </a:lnTo>
                  <a:lnTo>
                    <a:pt x="47" y="345"/>
                  </a:lnTo>
                  <a:lnTo>
                    <a:pt x="49" y="338"/>
                  </a:lnTo>
                  <a:lnTo>
                    <a:pt x="42" y="374"/>
                  </a:lnTo>
                  <a:lnTo>
                    <a:pt x="42" y="365"/>
                  </a:lnTo>
                  <a:lnTo>
                    <a:pt x="49" y="401"/>
                  </a:lnTo>
                  <a:lnTo>
                    <a:pt x="47" y="394"/>
                  </a:lnTo>
                  <a:lnTo>
                    <a:pt x="68" y="428"/>
                  </a:lnTo>
                  <a:lnTo>
                    <a:pt x="64" y="424"/>
                  </a:lnTo>
                  <a:lnTo>
                    <a:pt x="99" y="457"/>
                  </a:lnTo>
                  <a:lnTo>
                    <a:pt x="97" y="455"/>
                  </a:lnTo>
                  <a:lnTo>
                    <a:pt x="140" y="486"/>
                  </a:lnTo>
                  <a:lnTo>
                    <a:pt x="197" y="516"/>
                  </a:lnTo>
                  <a:lnTo>
                    <a:pt x="266" y="543"/>
                  </a:lnTo>
                  <a:lnTo>
                    <a:pt x="345" y="570"/>
                  </a:lnTo>
                  <a:lnTo>
                    <a:pt x="434" y="595"/>
                  </a:lnTo>
                  <a:lnTo>
                    <a:pt x="532" y="617"/>
                  </a:lnTo>
                  <a:lnTo>
                    <a:pt x="638" y="637"/>
                  </a:lnTo>
                  <a:lnTo>
                    <a:pt x="752" y="654"/>
                  </a:lnTo>
                  <a:lnTo>
                    <a:pt x="873" y="669"/>
                  </a:lnTo>
                  <a:lnTo>
                    <a:pt x="1000" y="680"/>
                  </a:lnTo>
                  <a:lnTo>
                    <a:pt x="1133" y="689"/>
                  </a:lnTo>
                  <a:lnTo>
                    <a:pt x="1412" y="696"/>
                  </a:lnTo>
                  <a:lnTo>
                    <a:pt x="1691" y="689"/>
                  </a:lnTo>
                  <a:lnTo>
                    <a:pt x="1825" y="680"/>
                  </a:lnTo>
                  <a:lnTo>
                    <a:pt x="1951" y="669"/>
                  </a:lnTo>
                  <a:lnTo>
                    <a:pt x="2072" y="654"/>
                  </a:lnTo>
                  <a:lnTo>
                    <a:pt x="2186" y="638"/>
                  </a:lnTo>
                  <a:lnTo>
                    <a:pt x="2293" y="617"/>
                  </a:lnTo>
                  <a:lnTo>
                    <a:pt x="2390" y="595"/>
                  </a:lnTo>
                  <a:lnTo>
                    <a:pt x="2479" y="570"/>
                  </a:lnTo>
                  <a:lnTo>
                    <a:pt x="2558" y="544"/>
                  </a:lnTo>
                  <a:lnTo>
                    <a:pt x="2626" y="517"/>
                  </a:lnTo>
                  <a:lnTo>
                    <a:pt x="2682" y="487"/>
                  </a:lnTo>
                  <a:lnTo>
                    <a:pt x="2728" y="455"/>
                  </a:lnTo>
                  <a:lnTo>
                    <a:pt x="2726" y="457"/>
                  </a:lnTo>
                  <a:lnTo>
                    <a:pt x="2761" y="424"/>
                  </a:lnTo>
                  <a:lnTo>
                    <a:pt x="2757" y="428"/>
                  </a:lnTo>
                  <a:lnTo>
                    <a:pt x="2778" y="394"/>
                  </a:lnTo>
                  <a:lnTo>
                    <a:pt x="2776" y="401"/>
                  </a:lnTo>
                  <a:lnTo>
                    <a:pt x="2783" y="365"/>
                  </a:lnTo>
                  <a:lnTo>
                    <a:pt x="2783" y="374"/>
                  </a:lnTo>
                  <a:lnTo>
                    <a:pt x="2776" y="338"/>
                  </a:lnTo>
                  <a:close/>
                  <a:moveTo>
                    <a:pt x="2825" y="369"/>
                  </a:moveTo>
                  <a:lnTo>
                    <a:pt x="2825" y="4004"/>
                  </a:lnTo>
                  <a:cubicBezTo>
                    <a:pt x="2825" y="4006"/>
                    <a:pt x="2825" y="4007"/>
                    <a:pt x="2824" y="4009"/>
                  </a:cubicBezTo>
                  <a:lnTo>
                    <a:pt x="2817" y="4045"/>
                  </a:lnTo>
                  <a:cubicBezTo>
                    <a:pt x="2817" y="4047"/>
                    <a:pt x="2816" y="4049"/>
                    <a:pt x="2815" y="4052"/>
                  </a:cubicBezTo>
                  <a:lnTo>
                    <a:pt x="2794" y="4086"/>
                  </a:lnTo>
                  <a:cubicBezTo>
                    <a:pt x="2793" y="4087"/>
                    <a:pt x="2791" y="4089"/>
                    <a:pt x="2790" y="4090"/>
                  </a:cubicBezTo>
                  <a:lnTo>
                    <a:pt x="2755" y="4123"/>
                  </a:lnTo>
                  <a:cubicBezTo>
                    <a:pt x="2754" y="4124"/>
                    <a:pt x="2754" y="4124"/>
                    <a:pt x="2753" y="4125"/>
                  </a:cubicBezTo>
                  <a:lnTo>
                    <a:pt x="2707" y="4157"/>
                  </a:lnTo>
                  <a:lnTo>
                    <a:pt x="2645" y="4189"/>
                  </a:lnTo>
                  <a:lnTo>
                    <a:pt x="2573" y="4218"/>
                  </a:lnTo>
                  <a:lnTo>
                    <a:pt x="2492" y="4246"/>
                  </a:lnTo>
                  <a:lnTo>
                    <a:pt x="2401" y="4271"/>
                  </a:lnTo>
                  <a:lnTo>
                    <a:pt x="2302" y="4293"/>
                  </a:lnTo>
                  <a:lnTo>
                    <a:pt x="2195" y="4314"/>
                  </a:lnTo>
                  <a:lnTo>
                    <a:pt x="2079" y="4332"/>
                  </a:lnTo>
                  <a:lnTo>
                    <a:pt x="1956" y="4347"/>
                  </a:lnTo>
                  <a:lnTo>
                    <a:pt x="1828" y="4358"/>
                  </a:lnTo>
                  <a:lnTo>
                    <a:pt x="1694" y="4367"/>
                  </a:lnTo>
                  <a:lnTo>
                    <a:pt x="1413" y="4374"/>
                  </a:lnTo>
                  <a:lnTo>
                    <a:pt x="1132" y="4367"/>
                  </a:lnTo>
                  <a:lnTo>
                    <a:pt x="997" y="4358"/>
                  </a:lnTo>
                  <a:lnTo>
                    <a:pt x="870" y="4347"/>
                  </a:lnTo>
                  <a:lnTo>
                    <a:pt x="747" y="4332"/>
                  </a:lnTo>
                  <a:lnTo>
                    <a:pt x="631" y="4315"/>
                  </a:lnTo>
                  <a:lnTo>
                    <a:pt x="523" y="4293"/>
                  </a:lnTo>
                  <a:lnTo>
                    <a:pt x="425" y="4271"/>
                  </a:lnTo>
                  <a:lnTo>
                    <a:pt x="334" y="4246"/>
                  </a:lnTo>
                  <a:lnTo>
                    <a:pt x="253" y="4219"/>
                  </a:lnTo>
                  <a:lnTo>
                    <a:pt x="182" y="4190"/>
                  </a:lnTo>
                  <a:lnTo>
                    <a:pt x="121" y="4158"/>
                  </a:lnTo>
                  <a:lnTo>
                    <a:pt x="72" y="4125"/>
                  </a:lnTo>
                  <a:cubicBezTo>
                    <a:pt x="71" y="4124"/>
                    <a:pt x="71" y="4124"/>
                    <a:pt x="70" y="4123"/>
                  </a:cubicBezTo>
                  <a:lnTo>
                    <a:pt x="35" y="4090"/>
                  </a:lnTo>
                  <a:cubicBezTo>
                    <a:pt x="33" y="4089"/>
                    <a:pt x="32" y="4087"/>
                    <a:pt x="31" y="4086"/>
                  </a:cubicBezTo>
                  <a:lnTo>
                    <a:pt x="10" y="4052"/>
                  </a:lnTo>
                  <a:cubicBezTo>
                    <a:pt x="9" y="4049"/>
                    <a:pt x="8" y="4047"/>
                    <a:pt x="8" y="4045"/>
                  </a:cubicBezTo>
                  <a:lnTo>
                    <a:pt x="1" y="4009"/>
                  </a:lnTo>
                  <a:cubicBezTo>
                    <a:pt x="0" y="4007"/>
                    <a:pt x="0" y="4006"/>
                    <a:pt x="0" y="4004"/>
                  </a:cubicBezTo>
                  <a:lnTo>
                    <a:pt x="0" y="369"/>
                  </a:lnTo>
                  <a:lnTo>
                    <a:pt x="43" y="369"/>
                  </a:lnTo>
                  <a:lnTo>
                    <a:pt x="43" y="4004"/>
                  </a:lnTo>
                  <a:lnTo>
                    <a:pt x="42" y="4000"/>
                  </a:lnTo>
                  <a:lnTo>
                    <a:pt x="49" y="4036"/>
                  </a:lnTo>
                  <a:lnTo>
                    <a:pt x="47" y="4029"/>
                  </a:lnTo>
                  <a:lnTo>
                    <a:pt x="68" y="4063"/>
                  </a:lnTo>
                  <a:lnTo>
                    <a:pt x="64" y="4059"/>
                  </a:lnTo>
                  <a:lnTo>
                    <a:pt x="99" y="4092"/>
                  </a:lnTo>
                  <a:lnTo>
                    <a:pt x="97" y="4090"/>
                  </a:lnTo>
                  <a:lnTo>
                    <a:pt x="140" y="4121"/>
                  </a:lnTo>
                  <a:lnTo>
                    <a:pt x="197" y="4151"/>
                  </a:lnTo>
                  <a:lnTo>
                    <a:pt x="266" y="4178"/>
                  </a:lnTo>
                  <a:lnTo>
                    <a:pt x="345" y="4205"/>
                  </a:lnTo>
                  <a:lnTo>
                    <a:pt x="434" y="4230"/>
                  </a:lnTo>
                  <a:lnTo>
                    <a:pt x="532" y="4252"/>
                  </a:lnTo>
                  <a:lnTo>
                    <a:pt x="638" y="4272"/>
                  </a:lnTo>
                  <a:lnTo>
                    <a:pt x="752" y="4289"/>
                  </a:lnTo>
                  <a:lnTo>
                    <a:pt x="873" y="4304"/>
                  </a:lnTo>
                  <a:lnTo>
                    <a:pt x="1000" y="4315"/>
                  </a:lnTo>
                  <a:lnTo>
                    <a:pt x="1133" y="4324"/>
                  </a:lnTo>
                  <a:lnTo>
                    <a:pt x="1412" y="4331"/>
                  </a:lnTo>
                  <a:lnTo>
                    <a:pt x="1691" y="4324"/>
                  </a:lnTo>
                  <a:lnTo>
                    <a:pt x="1825" y="4315"/>
                  </a:lnTo>
                  <a:lnTo>
                    <a:pt x="1951" y="4304"/>
                  </a:lnTo>
                  <a:lnTo>
                    <a:pt x="2072" y="4289"/>
                  </a:lnTo>
                  <a:lnTo>
                    <a:pt x="2186" y="4273"/>
                  </a:lnTo>
                  <a:lnTo>
                    <a:pt x="2293" y="4252"/>
                  </a:lnTo>
                  <a:lnTo>
                    <a:pt x="2390" y="4230"/>
                  </a:lnTo>
                  <a:lnTo>
                    <a:pt x="2479" y="4205"/>
                  </a:lnTo>
                  <a:lnTo>
                    <a:pt x="2558" y="4179"/>
                  </a:lnTo>
                  <a:lnTo>
                    <a:pt x="2626" y="4152"/>
                  </a:lnTo>
                  <a:lnTo>
                    <a:pt x="2682" y="4122"/>
                  </a:lnTo>
                  <a:lnTo>
                    <a:pt x="2728" y="4090"/>
                  </a:lnTo>
                  <a:lnTo>
                    <a:pt x="2726" y="4092"/>
                  </a:lnTo>
                  <a:lnTo>
                    <a:pt x="2761" y="4059"/>
                  </a:lnTo>
                  <a:lnTo>
                    <a:pt x="2757" y="4063"/>
                  </a:lnTo>
                  <a:lnTo>
                    <a:pt x="2778" y="4029"/>
                  </a:lnTo>
                  <a:lnTo>
                    <a:pt x="2776" y="4036"/>
                  </a:lnTo>
                  <a:lnTo>
                    <a:pt x="2783" y="4000"/>
                  </a:lnTo>
                  <a:lnTo>
                    <a:pt x="2782" y="4004"/>
                  </a:lnTo>
                  <a:lnTo>
                    <a:pt x="2782" y="369"/>
                  </a:lnTo>
                  <a:lnTo>
                    <a:pt x="2825" y="369"/>
                  </a:lnTo>
                  <a:close/>
                </a:path>
              </a:pathLst>
            </a:custGeom>
            <a:solidFill>
              <a:srgbClr val="9BBB59"/>
            </a:solidFill>
            <a:ln w="0" cap="flat">
              <a:solidFill>
                <a:srgbClr val="9BBB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601" y="1081"/>
              <a:ext cx="87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跨</a:t>
              </a: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BU</a:t>
              </a: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的用户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标签数据仓库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5467" y="1148"/>
              <a:ext cx="96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接入情况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87456411"/>
              </p:ext>
            </p:extLst>
          </p:nvPr>
        </p:nvGraphicFramePr>
        <p:xfrm>
          <a:off x="107504" y="1268760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74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标签管理平台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832"/>
            <a:ext cx="8358708" cy="440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6904"/>
            <a:ext cx="8550027" cy="457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15816" y="3780971"/>
            <a:ext cx="3884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6600"/>
                </a:solidFill>
              </a:rPr>
              <a:t>141</a:t>
            </a:r>
            <a:r>
              <a:rPr lang="zh-CN" altLang="en-US" dirty="0" smtClean="0">
                <a:solidFill>
                  <a:srgbClr val="FF6600"/>
                </a:solidFill>
              </a:rPr>
              <a:t>个标签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 smtClean="0">
                <a:solidFill>
                  <a:srgbClr val="FF6600"/>
                </a:solidFill>
              </a:rPr>
              <a:t>DB 1.2TB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6600"/>
                </a:solidFill>
              </a:rPr>
              <a:t>缓存 </a:t>
            </a:r>
            <a:r>
              <a:rPr lang="en-US" altLang="zh-CN" dirty="0" smtClean="0">
                <a:solidFill>
                  <a:srgbClr val="FF6600"/>
                </a:solidFill>
              </a:rPr>
              <a:t>480GB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非实时通道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4592889" cy="632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3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实时更新通道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69098-10BD-4C2F-A9D0-3503DACD27D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gray">
          <a:xfrm>
            <a:off x="251520" y="1340769"/>
            <a:ext cx="8360668" cy="454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lvl="1" algn="l">
              <a:buNone/>
            </a:pP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98841472"/>
              </p:ext>
            </p:extLst>
          </p:nvPr>
        </p:nvGraphicFramePr>
        <p:xfrm>
          <a:off x="251520" y="1340769"/>
          <a:ext cx="8712968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9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TGp_happy_light_v2_e">
  <a:themeElements>
    <a:clrScheme name="143TGp_happy_light_v2_e 1">
      <a:dk1>
        <a:srgbClr val="000066"/>
      </a:dk1>
      <a:lt1>
        <a:srgbClr val="FFFFFF"/>
      </a:lt1>
      <a:dk2>
        <a:srgbClr val="1D7ACF"/>
      </a:dk2>
      <a:lt2>
        <a:srgbClr val="C0C0C0"/>
      </a:lt2>
      <a:accent1>
        <a:srgbClr val="189E8E"/>
      </a:accent1>
      <a:accent2>
        <a:srgbClr val="E0BB20"/>
      </a:accent2>
      <a:accent3>
        <a:srgbClr val="FFFFFF"/>
      </a:accent3>
      <a:accent4>
        <a:srgbClr val="000056"/>
      </a:accent4>
      <a:accent5>
        <a:srgbClr val="ABCCC6"/>
      </a:accent5>
      <a:accent6>
        <a:srgbClr val="CBA91C"/>
      </a:accent6>
      <a:hlink>
        <a:srgbClr val="5AA5DE"/>
      </a:hlink>
      <a:folHlink>
        <a:srgbClr val="9885A3"/>
      </a:folHlink>
    </a:clrScheme>
    <a:fontScheme name="143TGp_happy_light_v2_e">
      <a:majorFont>
        <a:latin typeface="Arial Unicode MS"/>
        <a:ea typeface="黑体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黑体" pitchFamily="49" charset="-122"/>
          </a:defRPr>
        </a:defPPr>
      </a:lstStyle>
    </a:lnDef>
  </a:objectDefaults>
  <a:extraClrSchemeLst>
    <a:extraClrScheme>
      <a:clrScheme name="143TGp_happy_light_v2_e 1">
        <a:dk1>
          <a:srgbClr val="000066"/>
        </a:dk1>
        <a:lt1>
          <a:srgbClr val="FFFFFF"/>
        </a:lt1>
        <a:dk2>
          <a:srgbClr val="1D7ACF"/>
        </a:dk2>
        <a:lt2>
          <a:srgbClr val="C0C0C0"/>
        </a:lt2>
        <a:accent1>
          <a:srgbClr val="189E8E"/>
        </a:accent1>
        <a:accent2>
          <a:srgbClr val="E0BB20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CBA91C"/>
        </a:accent6>
        <a:hlink>
          <a:srgbClr val="5AA5DE"/>
        </a:hlink>
        <a:folHlink>
          <a:srgbClr val="9885A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2">
        <a:dk1>
          <a:srgbClr val="000066"/>
        </a:dk1>
        <a:lt1>
          <a:srgbClr val="FFFFFF"/>
        </a:lt1>
        <a:dk2>
          <a:srgbClr val="238D3F"/>
        </a:dk2>
        <a:lt2>
          <a:srgbClr val="DDDDDD"/>
        </a:lt2>
        <a:accent1>
          <a:srgbClr val="808080"/>
        </a:accent1>
        <a:accent2>
          <a:srgbClr val="CC99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8A00"/>
        </a:accent6>
        <a:hlink>
          <a:srgbClr val="D9C741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3TGp_happy_light_v2_e 3">
        <a:dk1>
          <a:srgbClr val="000066"/>
        </a:dk1>
        <a:lt1>
          <a:srgbClr val="FFFFFF"/>
        </a:lt1>
        <a:dk2>
          <a:srgbClr val="D75F1D"/>
        </a:dk2>
        <a:lt2>
          <a:srgbClr val="DDDDDD"/>
        </a:lt2>
        <a:accent1>
          <a:srgbClr val="3885A0"/>
        </a:accent1>
        <a:accent2>
          <a:srgbClr val="3399FF"/>
        </a:accent2>
        <a:accent3>
          <a:srgbClr val="FFFFFF"/>
        </a:accent3>
        <a:accent4>
          <a:srgbClr val="000056"/>
        </a:accent4>
        <a:accent5>
          <a:srgbClr val="AEC2CD"/>
        </a:accent5>
        <a:accent6>
          <a:srgbClr val="2D8AE7"/>
        </a:accent6>
        <a:hlink>
          <a:srgbClr val="4B67B7"/>
        </a:hlink>
        <a:folHlink>
          <a:srgbClr val="7B6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143TGp_happy_light_v2_e</Template>
  <TotalTime>13472</TotalTime>
  <Words>350</Words>
  <Application>Microsoft Office PowerPoint</Application>
  <PresentationFormat>全屏显示(4:3)</PresentationFormat>
  <Paragraphs>135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143TGp_happy_light_v2_e</vt:lpstr>
      <vt:lpstr>用户画像</vt:lpstr>
      <vt:lpstr>目录</vt:lpstr>
      <vt:lpstr>精准推荐用户画像</vt:lpstr>
      <vt:lpstr>简介</vt:lpstr>
      <vt:lpstr>PowerPoint 演示文稿</vt:lpstr>
      <vt:lpstr>接入情况</vt:lpstr>
      <vt:lpstr>标签管理平台</vt:lpstr>
      <vt:lpstr>非实时通道</vt:lpstr>
      <vt:lpstr>实时更新通道</vt:lpstr>
      <vt:lpstr>实时更新通道</vt:lpstr>
      <vt:lpstr>首单BU</vt:lpstr>
      <vt:lpstr>积分余额</vt:lpstr>
      <vt:lpstr>实时服务</vt:lpstr>
      <vt:lpstr>监控&amp;校验平台</vt:lpstr>
      <vt:lpstr>用户大数据</vt:lpstr>
      <vt:lpstr>PowerPoint 演示文稿</vt:lpstr>
    </vt:vector>
  </TitlesOfParts>
  <Company>gpdi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cdq</dc:creator>
  <cp:lastModifiedBy>vzy周源</cp:lastModifiedBy>
  <cp:revision>659</cp:revision>
  <dcterms:created xsi:type="dcterms:W3CDTF">2006-12-31T06:56:02Z</dcterms:created>
  <dcterms:modified xsi:type="dcterms:W3CDTF">2016-01-07T02:13:20Z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dentifier">
    <vt:lpwstr/>
  </property>
</Properties>
</file>