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86" r:id="rId7"/>
    <p:sldId id="258" r:id="rId8"/>
    <p:sldId id="274" r:id="rId9"/>
    <p:sldId id="298" r:id="rId10"/>
    <p:sldId id="280" r:id="rId11"/>
    <p:sldId id="261" r:id="rId12"/>
    <p:sldId id="275" r:id="rId13"/>
    <p:sldId id="276" r:id="rId14"/>
    <p:sldId id="278" r:id="rId15"/>
    <p:sldId id="277" r:id="rId16"/>
    <p:sldId id="281" r:id="rId17"/>
    <p:sldId id="279" r:id="rId18"/>
    <p:sldId id="283" r:id="rId19"/>
    <p:sldId id="284" r:id="rId20"/>
    <p:sldId id="299" r:id="rId21"/>
    <p:sldId id="273" r:id="rId22"/>
    <p:sldId id="287" r:id="rId23"/>
    <p:sldId id="285" r:id="rId24"/>
    <p:sldId id="288" r:id="rId25"/>
    <p:sldId id="268" r:id="rId26"/>
    <p:sldId id="290" r:id="rId27"/>
    <p:sldId id="289" r:id="rId28"/>
    <p:sldId id="292" r:id="rId29"/>
    <p:sldId id="297" r:id="rId30"/>
    <p:sldId id="296" r:id="rId31"/>
    <p:sldId id="291" r:id="rId32"/>
    <p:sldId id="293" r:id="rId33"/>
    <p:sldId id="294" r:id="rId34"/>
    <p:sldId id="266" r:id="rId35"/>
    <p:sldId id="29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0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9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46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66D0-2AE4-4993-BB1A-B17851998191}" type="datetimeFigureOut">
              <a:rPr lang="zh-CN" altLang="en-US" smtClean="0"/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7378-B49C-4D6E-8F01-E05AB3433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4458" y="2362200"/>
            <a:ext cx="54874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SLB</a:t>
            </a:r>
            <a:r>
              <a:rPr lang="zh-CN" altLang="en-US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软负载</a:t>
            </a:r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en-US" altLang="zh-CN" sz="4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ZEUS</a:t>
            </a:r>
          </a:p>
          <a:p>
            <a:pPr algn="ctr"/>
            <a:endParaRPr lang="en-US" altLang="zh-CN" sz="4800" dirty="0" smtClean="0"/>
          </a:p>
          <a:p>
            <a:pPr algn="ctr"/>
            <a:r>
              <a:rPr lang="en-US" altLang="zh-CN" sz="2800" dirty="0" smtClean="0"/>
              <a:t>                            --</a:t>
            </a:r>
            <a:r>
              <a:rPr lang="zh-CN" altLang="en-US" sz="2800" dirty="0" smtClean="0"/>
              <a:t>框架 王兴朝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68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变化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2514600"/>
            <a:ext cx="4262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面向</a:t>
            </a:r>
            <a:r>
              <a:rPr lang="en-US" altLang="zh-CN" sz="3200" dirty="0" smtClean="0"/>
              <a:t>Server </a:t>
            </a:r>
            <a:r>
              <a:rPr lang="en-US" altLang="zh-CN" sz="3200" dirty="0" smtClean="0">
                <a:sym typeface="Wingdings" panose="05000000000000000000" pitchFamily="2" charset="2"/>
              </a:rPr>
              <a:t> </a:t>
            </a:r>
            <a:r>
              <a:rPr lang="zh-CN" altLang="en-US" sz="3200" dirty="0" smtClean="0"/>
              <a:t>面向应用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05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9" y="927412"/>
            <a:ext cx="7669842" cy="500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918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面向应用：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解决一个应用的问题：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8" y="2089317"/>
            <a:ext cx="7339683" cy="26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解决一个应用的问题：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2434" y="2362200"/>
            <a:ext cx="4987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接收哪些请求？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请求转发到如些服务器？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612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Group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的建模：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69" y="1600200"/>
            <a:ext cx="6882540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</a:t>
            </a:r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个应用的问题：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883"/>
            <a:ext cx="9144000" cy="59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</a:t>
            </a:r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个应用的问题：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362200"/>
            <a:ext cx="42178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应用隔离的重要性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规范的重要性</a:t>
            </a:r>
            <a:endParaRPr lang="en-US" altLang="zh-C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规范不能成为阻碍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规范不能靠人执行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407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28194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ZEUS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！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7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功能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4884" y="1447800"/>
            <a:ext cx="22733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路由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健康检测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拉入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接出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访问控制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监控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48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技术需求：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1828800"/>
            <a:ext cx="21146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横向扩展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高并发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低延迟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稳定容错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368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7925658" cy="54476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现状：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918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方案选型：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981200"/>
            <a:ext cx="2959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LVS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Haproxy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Nginx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Tengine</a:t>
            </a:r>
            <a:r>
              <a:rPr lang="en-US" altLang="zh-CN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38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基于</a:t>
            </a:r>
            <a:r>
              <a:rPr lang="en-US" altLang="zh-CN" sz="36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Tengine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066"/>
            <a:ext cx="9144000" cy="50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Tengine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839002"/>
            <a:ext cx="7467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{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listen    80;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server_name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dashboard.you.sh.ctripcorp.com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location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~* ^/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DashBoard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 {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proxy_pass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http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://backend_499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}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endParaRPr lang="en-US" altLang="zh-CN" sz="20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upstream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backend_499 {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server 10.8.118.195:80 weight=5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max_fails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fail_timeout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=30;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server 10.8.118.196:80 weight=5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max_fails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fail_timeout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=30;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server 10.8.118.197:80 weight=5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max_fails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fail_timeout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=30;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server 10.8.118.198:80 weight=5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max_fails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=0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fail_timeout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=30;</a:t>
            </a:r>
          </a:p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</a:p>
          <a:p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6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Tengine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848051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基于配置文件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17049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SLB -&gt; </a:t>
            </a:r>
            <a:r>
              <a:rPr lang="en-US" altLang="zh-CN" sz="36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Tengine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766"/>
            <a:ext cx="9144000" cy="2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19" y="940111"/>
            <a:ext cx="5942858" cy="4977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三类</a:t>
            </a:r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848051"/>
            <a:ext cx="32814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操作对象为</a:t>
            </a:r>
            <a:r>
              <a:rPr lang="en-US" altLang="zh-CN" sz="3200" dirty="0" smtClean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Up/Down</a:t>
            </a:r>
          </a:p>
        </p:txBody>
      </p:sp>
    </p:spTree>
    <p:extLst>
      <p:ext uri="{BB962C8B-B14F-4D97-AF65-F5344CB8AC3E}">
        <p14:creationId xmlns:p14="http://schemas.microsoft.com/office/powerpoint/2010/main" val="3974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8" y="0"/>
            <a:ext cx="796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 or Down?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848051"/>
            <a:ext cx="25779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HealthCheck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301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多版本系统：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057400"/>
            <a:ext cx="6628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Group</a:t>
            </a:r>
            <a:r>
              <a:rPr lang="zh-CN" altLang="en-US" sz="3200" dirty="0" smtClean="0"/>
              <a:t>每次更改保存为一新版本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更改必须在最新版本的基础上更改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易于恢复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28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功能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1524000"/>
            <a:ext cx="31454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接收请求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路由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集群管理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组成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成员拉入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出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健康检测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基于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层和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89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任务合并执行：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415536"/>
            <a:ext cx="71384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对于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秒内的所有操作合并成一个</a:t>
            </a:r>
            <a:r>
              <a:rPr lang="en-US" altLang="zh-CN" sz="3200" dirty="0" smtClean="0"/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配置文件只写一次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28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分布式锁：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905000"/>
            <a:ext cx="767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基于数据库实现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对于某</a:t>
            </a:r>
            <a:r>
              <a:rPr lang="en-US" altLang="zh-CN" sz="3200" dirty="0" smtClean="0"/>
              <a:t>Group</a:t>
            </a:r>
            <a:r>
              <a:rPr lang="zh-CN" altLang="en-US" sz="3200" dirty="0" smtClean="0"/>
              <a:t>的修改全局只允许一个线程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对于某</a:t>
            </a:r>
            <a:r>
              <a:rPr lang="en-US" altLang="zh-CN" sz="3200" dirty="0" smtClean="0"/>
              <a:t>SLB</a:t>
            </a:r>
            <a:r>
              <a:rPr lang="zh-CN" altLang="en-US" sz="3200" dirty="0" smtClean="0"/>
              <a:t>的配置生成全局允许一个线程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34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21712"/>
              </p:ext>
            </p:extLst>
          </p:nvPr>
        </p:nvGraphicFramePr>
        <p:xfrm>
          <a:off x="1524000" y="1701801"/>
          <a:ext cx="6477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444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100K</a:t>
                      </a:r>
                      <a:endParaRPr lang="zh-CN" alt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32365"/>
              </p:ext>
            </p:extLst>
          </p:nvPr>
        </p:nvGraphicFramePr>
        <p:xfrm>
          <a:off x="1524000" y="2895601"/>
          <a:ext cx="6477000" cy="99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62721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Domain 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1,000,000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338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89785"/>
              </p:ext>
            </p:extLst>
          </p:nvPr>
        </p:nvGraphicFramePr>
        <p:xfrm>
          <a:off x="1524000" y="4191001"/>
          <a:ext cx="6477000" cy="137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6378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Location 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</a:tr>
              <a:tr h="366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  <a:tr h="366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 – First</a:t>
                      </a:r>
                      <a:r>
                        <a:rPr lang="en-US" altLang="zh-CN" baseline="0" dirty="0" smtClean="0"/>
                        <a:t> (</a:t>
                      </a:r>
                      <a:r>
                        <a:rPr lang="en-US" altLang="zh-CN" baseline="0" dirty="0" err="1" smtClean="0"/>
                        <a:t>ms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1026331"/>
            <a:ext cx="255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Latency &lt; 10ms , TPS ?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18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外围系统：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7302" y="2133600"/>
            <a:ext cx="211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权限系统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监控系统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操作日志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9306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55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4766" y="2362200"/>
            <a:ext cx="21426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/>
              <a:t>Thanks!</a:t>
            </a:r>
          </a:p>
          <a:p>
            <a:pPr algn="ctr"/>
            <a:r>
              <a:rPr lang="en-US" altLang="zh-CN" sz="48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0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9706" y="1676400"/>
            <a:ext cx="45768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硬件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基于规则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扩容</a:t>
            </a:r>
            <a:r>
              <a:rPr lang="zh-CN" altLang="en-US" sz="3200" dirty="0"/>
              <a:t>问题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管理性差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功能扩展性差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要性能、不要复杂逻辑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298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面向</a:t>
            </a:r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Server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041"/>
            <a:ext cx="9144000" cy="29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9706" y="2590800"/>
            <a:ext cx="4002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Server</a:t>
            </a:r>
            <a:r>
              <a:rPr lang="zh-CN" altLang="en-US" sz="3200" dirty="0" smtClean="0"/>
              <a:t>级的健康检测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做不到应用级发布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851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412210" cy="6505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9186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引入</a:t>
            </a:r>
            <a:r>
              <a:rPr lang="en-US" altLang="zh-CN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SLB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变化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2434" y="2362200"/>
            <a:ext cx="413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硬件</a:t>
            </a:r>
            <a:r>
              <a:rPr lang="en-US" altLang="zh-CN" sz="3200" dirty="0" smtClean="0"/>
              <a:t>LB</a:t>
            </a:r>
            <a:r>
              <a:rPr lang="zh-CN" altLang="en-US" sz="3200" dirty="0" smtClean="0"/>
              <a:t>只做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层路由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SLB</a:t>
            </a:r>
            <a:r>
              <a:rPr lang="zh-CN" altLang="en-US" sz="3200" dirty="0" smtClean="0"/>
              <a:t>接管所有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层功能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192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18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优势</a:t>
            </a:r>
            <a:r>
              <a:rPr lang="zh-CN" altLang="en-US" sz="3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zh-CN" altLang="en-US" sz="3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2057400"/>
            <a:ext cx="29354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灵活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横向扩展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故障隔离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易于功能扩展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可管理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431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417</Words>
  <Application>Microsoft Office PowerPoint</Application>
  <PresentationFormat>全屏显示(4:3)</PresentationFormat>
  <Paragraphs>142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vwxc王兴朝</dc:creator>
  <cp:lastModifiedBy>vwxc王兴朝</cp:lastModifiedBy>
  <cp:revision>88</cp:revision>
  <dcterms:created xsi:type="dcterms:W3CDTF">2015-04-16T04:38:06Z</dcterms:created>
  <dcterms:modified xsi:type="dcterms:W3CDTF">2015-08-14T02:26:31Z</dcterms:modified>
</cp:coreProperties>
</file>