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3" clrIdx="0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31T13:15:48.225" idx="1">
    <p:pos x="7446" y="2736"/>
    <p:text>接口调用的第三方接口列表、对接人等..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2:32.780" idx="2">
    <p:pos x="7446" y="1086"/>
    <p:text>接口没有开发完成之前，模拟数据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3:39.585" idx="3">
    <p:pos x="7440" y="2082"/>
    <p:text>第三方接口调用性能数据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EAD5-32A2-4040-AC66-AA67EA0347ED}" type="datetimeFigureOut">
              <a:rPr lang="zh-CN" altLang="en-US" smtClean="0"/>
              <a:t>2016/8/1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536" y="1031748"/>
            <a:ext cx="6789039" cy="5285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77360" y="964809"/>
            <a:ext cx="4314640" cy="52757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6875900" y="3263858"/>
            <a:ext cx="9311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65600" y="2903401"/>
            <a:ext cx="1165479" cy="124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无线协助系统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834751" y="1181207"/>
            <a:ext cx="914400" cy="76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9834751" y="2244077"/>
            <a:ext cx="914400" cy="781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9819320" y="3274970"/>
            <a:ext cx="914400" cy="864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9814746" y="5273797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561463" y="2535933"/>
            <a:ext cx="1682496" cy="164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</a:t>
            </a:r>
            <a:r>
              <a:rPr lang="zh-CN" altLang="en-US" dirty="0"/>
              <a:t>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98236" y="112586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en-US" altLang="zh-CN" sz="12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5713857" y="1796213"/>
            <a:ext cx="914400" cy="18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性能计算</a:t>
            </a:r>
            <a:endParaRPr lang="en-US" altLang="zh-CN" sz="12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705094" y="3277361"/>
            <a:ext cx="914400" cy="28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团队游</a:t>
            </a:r>
            <a:endParaRPr lang="en-US" altLang="zh-CN" sz="1200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5705094" y="3645407"/>
            <a:ext cx="914400" cy="29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SDP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06646" y="162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公共模块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406646" y="40147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698236" y="145512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</a:t>
            </a:r>
            <a:r>
              <a:rPr lang="en-US" altLang="zh-CN" sz="1200" dirty="0" smtClean="0"/>
              <a:t>etrics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705094" y="2602227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698236" y="4035651"/>
            <a:ext cx="914400" cy="28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DP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691378" y="4419799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游学</a:t>
            </a:r>
            <a:endParaRPr lang="en-US" altLang="zh-CN" sz="12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5705094" y="4778811"/>
            <a:ext cx="914400" cy="2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团队助手</a:t>
            </a:r>
            <a:endParaRPr lang="en-US" altLang="zh-CN" sz="1200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5713857" y="513416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包团</a:t>
            </a:r>
            <a:endParaRPr lang="en-US" altLang="zh-CN" sz="12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5713857" y="587732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72237" y="1366276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H5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72237" y="170049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HyBrid</a:t>
            </a:r>
            <a:endParaRPr lang="en-US" altLang="zh-CN" sz="12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387858" y="2034710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Native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586103" y="417651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版本兼容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691378" y="2073208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认证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安全</a:t>
            </a:r>
            <a:endParaRPr lang="en-US" altLang="zh-CN" sz="1200" dirty="0" smtClean="0"/>
          </a:p>
        </p:txBody>
      </p:sp>
      <p:sp>
        <p:nvSpPr>
          <p:cNvPr id="46" name="圆角矩形 45"/>
          <p:cNvSpPr/>
          <p:nvPr/>
        </p:nvSpPr>
        <p:spPr>
          <a:xfrm>
            <a:off x="5698236" y="23262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1679448" y="16624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调用渠道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83667" y="242615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公共</a:t>
            </a:r>
            <a:endParaRPr lang="en-US" altLang="zh-CN" sz="12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370713" y="278071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第三方</a:t>
            </a:r>
            <a:r>
              <a:rPr lang="en-US" altLang="zh-CN" sz="1200" dirty="0" smtClean="0"/>
              <a:t>…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713857" y="549961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各种活动</a:t>
            </a:r>
            <a:endParaRPr lang="en-US" altLang="zh-CN" sz="12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11059476" y="119072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抓包工具</a:t>
            </a:r>
            <a:endParaRPr lang="en-US" altLang="zh-CN" sz="1200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11061000" y="196775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1059476" y="23631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服务配置</a:t>
            </a:r>
            <a:endParaRPr lang="en-US" altLang="zh-CN" sz="1200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9834751" y="4364854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62" name="圆角矩形 61"/>
          <p:cNvSpPr/>
          <p:nvPr/>
        </p:nvSpPr>
        <p:spPr>
          <a:xfrm>
            <a:off x="11051761" y="329511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数据报表</a:t>
            </a:r>
            <a:endParaRPr lang="en-US" altLang="zh-CN" sz="1200" dirty="0" smtClean="0"/>
          </a:p>
        </p:txBody>
      </p:sp>
      <p:sp>
        <p:nvSpPr>
          <p:cNvPr id="63" name="圆角矩形 62"/>
          <p:cNvSpPr/>
          <p:nvPr/>
        </p:nvSpPr>
        <p:spPr>
          <a:xfrm>
            <a:off x="11051761" y="3602670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1051761" y="3910229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1051761" y="4347204"/>
            <a:ext cx="935832" cy="20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接口管理</a:t>
            </a:r>
            <a:endParaRPr lang="en-US" altLang="zh-CN" sz="1200" dirty="0" smtClean="0"/>
          </a:p>
        </p:txBody>
      </p:sp>
      <p:sp>
        <p:nvSpPr>
          <p:cNvPr id="69" name="圆角矩形 68"/>
          <p:cNvSpPr/>
          <p:nvPr/>
        </p:nvSpPr>
        <p:spPr>
          <a:xfrm>
            <a:off x="11051761" y="464624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事件管理</a:t>
            </a:r>
            <a:endParaRPr lang="en-US" altLang="zh-CN" sz="12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11059476" y="496232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1059476" y="1488958"/>
            <a:ext cx="1192817" cy="200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加密</a:t>
            </a:r>
            <a:r>
              <a:rPr lang="zh-CN" altLang="en-US" sz="1200" dirty="0" smtClean="0"/>
              <a:t>数据解析</a:t>
            </a:r>
            <a:endParaRPr lang="en-US" altLang="zh-CN" sz="1200" dirty="0" smtClean="0"/>
          </a:p>
        </p:txBody>
      </p:sp>
      <p:sp>
        <p:nvSpPr>
          <p:cNvPr id="75" name="圆角矩形 74"/>
          <p:cNvSpPr/>
          <p:nvPr/>
        </p:nvSpPr>
        <p:spPr>
          <a:xfrm>
            <a:off x="11059476" y="171143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接口映像</a:t>
            </a:r>
            <a:endParaRPr lang="en-US" altLang="zh-CN" sz="1200" dirty="0" smtClean="0"/>
          </a:p>
        </p:txBody>
      </p:sp>
      <p:sp>
        <p:nvSpPr>
          <p:cNvPr id="76" name="圆角矩形 75"/>
          <p:cNvSpPr/>
          <p:nvPr/>
        </p:nvSpPr>
        <p:spPr>
          <a:xfrm>
            <a:off x="11051761" y="270165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66653" y="1092511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转拼音</a:t>
            </a:r>
            <a:endParaRPr lang="en-US" altLang="zh-CN" sz="1200" dirty="0" smtClean="0"/>
          </a:p>
        </p:txBody>
      </p:sp>
      <p:sp>
        <p:nvSpPr>
          <p:cNvPr id="54" name="圆角矩形 53"/>
          <p:cNvSpPr/>
          <p:nvPr/>
        </p:nvSpPr>
        <p:spPr>
          <a:xfrm>
            <a:off x="4465669" y="1380476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OCR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43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70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vhxh何湘红</cp:lastModifiedBy>
  <cp:revision>22</cp:revision>
  <dcterms:created xsi:type="dcterms:W3CDTF">2016-07-31T03:51:30Z</dcterms:created>
  <dcterms:modified xsi:type="dcterms:W3CDTF">2016-08-02T00:39:57Z</dcterms:modified>
</cp:coreProperties>
</file>