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307" r:id="rId10"/>
    <p:sldId id="294" r:id="rId11"/>
    <p:sldId id="296" r:id="rId12"/>
    <p:sldId id="295" r:id="rId13"/>
    <p:sldId id="308" r:id="rId14"/>
    <p:sldId id="309" r:id="rId15"/>
    <p:sldId id="311" r:id="rId16"/>
    <p:sldId id="297" r:id="rId17"/>
    <p:sldId id="298" r:id="rId18"/>
    <p:sldId id="305" r:id="rId19"/>
    <p:sldId id="299" r:id="rId20"/>
    <p:sldId id="300" r:id="rId21"/>
    <p:sldId id="302" r:id="rId22"/>
    <p:sldId id="306" r:id="rId23"/>
    <p:sldId id="310" r:id="rId24"/>
    <p:sldId id="301" r:id="rId25"/>
    <p:sldId id="303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6" autoAdjust="0"/>
  </p:normalViewPr>
  <p:slideViewPr>
    <p:cSldViewPr snapToGrid="0" snapToObjects="1">
      <p:cViewPr>
        <p:scale>
          <a:sx n="100" d="100"/>
          <a:sy n="100" d="100"/>
        </p:scale>
        <p:origin x="-702" y="-108"/>
      </p:cViewPr>
      <p:guideLst>
        <p:guide orient="horz" pos="1661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18CA7-1A93-4664-9E70-232BB108CD1C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458CB67A-90AB-4408-B99A-AF48B1BC09BF}">
      <dgm:prSet phldrT="[文本]"/>
      <dgm:spPr/>
      <dgm:t>
        <a:bodyPr/>
        <a:lstStyle/>
        <a:p>
          <a:r>
            <a:rPr lang="zh-CN" altLang="en-US" dirty="0" smtClean="0"/>
            <a:t>发起数据查询请求</a:t>
          </a:r>
          <a:endParaRPr lang="zh-CN" altLang="en-US" dirty="0"/>
        </a:p>
      </dgm:t>
    </dgm:pt>
    <dgm:pt modelId="{C777F98F-2D71-472F-8DE3-779957E5BA42}" type="parTrans" cxnId="{DFF0956E-9E3D-4097-95AF-CFFA3383940D}">
      <dgm:prSet/>
      <dgm:spPr/>
      <dgm:t>
        <a:bodyPr/>
        <a:lstStyle/>
        <a:p>
          <a:endParaRPr lang="zh-CN" altLang="en-US"/>
        </a:p>
      </dgm:t>
    </dgm:pt>
    <dgm:pt modelId="{5B70DD16-4B7D-4F4D-A19C-A2407428FE3E}" type="sibTrans" cxnId="{DFF0956E-9E3D-4097-95AF-CFFA3383940D}">
      <dgm:prSet/>
      <dgm:spPr/>
      <dgm:t>
        <a:bodyPr/>
        <a:lstStyle/>
        <a:p>
          <a:endParaRPr lang="zh-CN" altLang="en-US"/>
        </a:p>
      </dgm:t>
    </dgm:pt>
    <dgm:pt modelId="{0B2DD5FB-50E2-453C-9204-0F614A1F8744}">
      <dgm:prSet phldrT="[文本]"/>
      <dgm:spPr/>
      <dgm:t>
        <a:bodyPr/>
        <a:lstStyle/>
        <a:p>
          <a:r>
            <a:rPr lang="zh-CN" altLang="en-US" dirty="0" smtClean="0"/>
            <a:t>接受请求保存本地</a:t>
          </a:r>
          <a:endParaRPr lang="zh-CN" altLang="en-US" dirty="0"/>
        </a:p>
      </dgm:t>
    </dgm:pt>
    <dgm:pt modelId="{519AA181-92DB-49AF-94E3-C3E49500A397}" type="parTrans" cxnId="{B0985BCC-309E-4806-926C-7EAC04380DBB}">
      <dgm:prSet/>
      <dgm:spPr/>
      <dgm:t>
        <a:bodyPr/>
        <a:lstStyle/>
        <a:p>
          <a:endParaRPr lang="zh-CN" altLang="en-US"/>
        </a:p>
      </dgm:t>
    </dgm:pt>
    <dgm:pt modelId="{75870717-8657-4669-98CD-B9A8893ECA70}" type="sibTrans" cxnId="{B0985BCC-309E-4806-926C-7EAC04380DBB}">
      <dgm:prSet/>
      <dgm:spPr/>
      <dgm:t>
        <a:bodyPr/>
        <a:lstStyle/>
        <a:p>
          <a:endParaRPr lang="zh-CN" altLang="en-US"/>
        </a:p>
      </dgm:t>
    </dgm:pt>
    <dgm:pt modelId="{0ED2C650-A234-49CF-A38B-73B5811D15BD}">
      <dgm:prSet phldrT="[文本]"/>
      <dgm:spPr/>
      <dgm:t>
        <a:bodyPr/>
        <a:lstStyle/>
        <a:p>
          <a:r>
            <a:rPr lang="zh-CN" altLang="en-US" dirty="0" smtClean="0"/>
            <a:t>发起页面请求</a:t>
          </a:r>
          <a:endParaRPr lang="zh-CN" altLang="en-US" dirty="0"/>
        </a:p>
      </dgm:t>
    </dgm:pt>
    <dgm:pt modelId="{DA0F711D-F9CD-46C6-B8FF-975CD8C6DF9D}" type="parTrans" cxnId="{D04C8657-E372-44E2-8172-0CE5DBF504E6}">
      <dgm:prSet/>
      <dgm:spPr/>
      <dgm:t>
        <a:bodyPr/>
        <a:lstStyle/>
        <a:p>
          <a:endParaRPr lang="zh-CN" altLang="en-US"/>
        </a:p>
      </dgm:t>
    </dgm:pt>
    <dgm:pt modelId="{B1EE0518-B30E-479E-8B1A-3A90ACD2802C}" type="sibTrans" cxnId="{D04C8657-E372-44E2-8172-0CE5DBF504E6}">
      <dgm:prSet/>
      <dgm:spPr/>
      <dgm:t>
        <a:bodyPr/>
        <a:lstStyle/>
        <a:p>
          <a:endParaRPr lang="zh-CN" altLang="en-US"/>
        </a:p>
      </dgm:t>
    </dgm:pt>
    <dgm:pt modelId="{03E4CC6C-1545-427C-A75A-B5C8FF4DCC45}">
      <dgm:prSet/>
      <dgm:spPr/>
      <dgm:t>
        <a:bodyPr/>
        <a:lstStyle/>
        <a:p>
          <a:r>
            <a:rPr lang="zh-CN" altLang="en-US" dirty="0" smtClean="0"/>
            <a:t>解析</a:t>
          </a:r>
          <a:r>
            <a:rPr lang="en-US" altLang="zh-CN" dirty="0" smtClean="0"/>
            <a:t>html/</a:t>
          </a:r>
          <a:r>
            <a:rPr lang="zh-CN" altLang="en-US" dirty="0" smtClean="0"/>
            <a:t>请求</a:t>
          </a:r>
          <a:r>
            <a:rPr lang="en-US" altLang="zh-CN" dirty="0" smtClean="0"/>
            <a:t>JS</a:t>
          </a:r>
          <a:endParaRPr lang="zh-CN" altLang="en-US" dirty="0"/>
        </a:p>
      </dgm:t>
    </dgm:pt>
    <dgm:pt modelId="{C1F33BCB-78B3-4A03-961D-5DBF33876540}" type="parTrans" cxnId="{71845AB3-9FF7-4E20-8D4C-18DA9670D275}">
      <dgm:prSet/>
      <dgm:spPr/>
      <dgm:t>
        <a:bodyPr/>
        <a:lstStyle/>
        <a:p>
          <a:endParaRPr lang="zh-CN" altLang="en-US"/>
        </a:p>
      </dgm:t>
    </dgm:pt>
    <dgm:pt modelId="{2B59CF7A-5F57-412F-900C-E31FEDEA6318}" type="sibTrans" cxnId="{71845AB3-9FF7-4E20-8D4C-18DA9670D275}">
      <dgm:prSet/>
      <dgm:spPr/>
      <dgm:t>
        <a:bodyPr/>
        <a:lstStyle/>
        <a:p>
          <a:endParaRPr lang="zh-CN" altLang="en-US"/>
        </a:p>
      </dgm:t>
    </dgm:pt>
    <dgm:pt modelId="{0FAE816C-DD6C-41BD-BAC4-AA82BB0CDEDC}">
      <dgm:prSet/>
      <dgm:spPr/>
      <dgm:t>
        <a:bodyPr/>
        <a:lstStyle/>
        <a:p>
          <a:r>
            <a:rPr lang="zh-CN" altLang="en-US" dirty="0" smtClean="0"/>
            <a:t>读取本地数据，渲染界面</a:t>
          </a:r>
          <a:endParaRPr lang="zh-CN" altLang="en-US" dirty="0"/>
        </a:p>
      </dgm:t>
    </dgm:pt>
    <dgm:pt modelId="{A31B527B-F35F-4D2C-9B59-AFDCEA0C44EE}" type="parTrans" cxnId="{0A279A66-377A-4FF2-8D01-2E659279EAEE}">
      <dgm:prSet/>
      <dgm:spPr/>
      <dgm:t>
        <a:bodyPr/>
        <a:lstStyle/>
        <a:p>
          <a:endParaRPr lang="zh-CN" altLang="en-US"/>
        </a:p>
      </dgm:t>
    </dgm:pt>
    <dgm:pt modelId="{52C28430-0A22-44A6-9BD8-E303D40B5F47}" type="sibTrans" cxnId="{0A279A66-377A-4FF2-8D01-2E659279EAEE}">
      <dgm:prSet/>
      <dgm:spPr/>
      <dgm:t>
        <a:bodyPr/>
        <a:lstStyle/>
        <a:p>
          <a:endParaRPr lang="zh-CN" altLang="en-US"/>
        </a:p>
      </dgm:t>
    </dgm:pt>
    <dgm:pt modelId="{B0F660B3-7358-4841-8AB5-4EC31325E8A4}" type="pres">
      <dgm:prSet presAssocID="{0E018CA7-1A93-4664-9E70-232BB108CD1C}" presName="Name0" presStyleCnt="0">
        <dgm:presLayoutVars>
          <dgm:dir/>
          <dgm:resizeHandles val="exact"/>
        </dgm:presLayoutVars>
      </dgm:prSet>
      <dgm:spPr/>
    </dgm:pt>
    <dgm:pt modelId="{9996AD91-969A-4839-9636-5147879B42D8}" type="pres">
      <dgm:prSet presAssocID="{458CB67A-90AB-4408-B99A-AF48B1BC09B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131BDA-1003-42C5-8B3F-46EAE50F2BC1}" type="pres">
      <dgm:prSet presAssocID="{5B70DD16-4B7D-4F4D-A19C-A2407428FE3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812981A-80E0-4231-B11E-5670039D2C64}" type="pres">
      <dgm:prSet presAssocID="{5B70DD16-4B7D-4F4D-A19C-A2407428FE3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0E2B401-3589-4328-8FB6-26FF30AA4B30}" type="pres">
      <dgm:prSet presAssocID="{0B2DD5FB-50E2-453C-9204-0F614A1F87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627D15-6ED2-4A19-B63D-AC7779F8F41D}" type="pres">
      <dgm:prSet presAssocID="{75870717-8657-4669-98CD-B9A8893ECA7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FFBFEB6B-545D-4B5C-BB72-951149B65AFC}" type="pres">
      <dgm:prSet presAssocID="{75870717-8657-4669-98CD-B9A8893ECA70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1FD8F23E-7ADD-4ED3-A81C-79CA7E73889E}" type="pres">
      <dgm:prSet presAssocID="{0ED2C650-A234-49CF-A38B-73B5811D15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DC1AD-F3BC-421D-8B73-0CE05D255731}" type="pres">
      <dgm:prSet presAssocID="{B1EE0518-B30E-479E-8B1A-3A90ACD2802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C3FCA47A-6A54-46E4-B7B9-3311B3832880}" type="pres">
      <dgm:prSet presAssocID="{B1EE0518-B30E-479E-8B1A-3A90ACD2802C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ECEBF65-2B07-4E5B-8DE0-92A520958983}" type="pres">
      <dgm:prSet presAssocID="{03E4CC6C-1545-427C-A75A-B5C8FF4DCC4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1E5922-6E05-4460-B952-4A8519724FB7}" type="pres">
      <dgm:prSet presAssocID="{2B59CF7A-5F57-412F-900C-E31FEDEA6318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DD251D0-E167-4BF9-B2E9-4D3F2F60C56C}" type="pres">
      <dgm:prSet presAssocID="{2B59CF7A-5F57-412F-900C-E31FEDEA631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3C720E6-3EB9-423E-BDD8-46F40B67B6B8}" type="pres">
      <dgm:prSet presAssocID="{0FAE816C-DD6C-41BD-BAC4-AA82BB0CDEDC}" presName="node" presStyleLbl="node1" presStyleIdx="4" presStyleCnt="5" custLinFactNeighborX="-2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4AD01D-5FA0-4843-A400-F69050BF10A1}" type="presOf" srcId="{0ED2C650-A234-49CF-A38B-73B5811D15BD}" destId="{1FD8F23E-7ADD-4ED3-A81C-79CA7E73889E}" srcOrd="0" destOrd="0" presId="urn:microsoft.com/office/officeart/2005/8/layout/process1"/>
    <dgm:cxn modelId="{98C1777D-6AF8-446A-BE19-77E0FFA76A8A}" type="presOf" srcId="{B1EE0518-B30E-479E-8B1A-3A90ACD2802C}" destId="{14FDC1AD-F3BC-421D-8B73-0CE05D255731}" srcOrd="0" destOrd="0" presId="urn:microsoft.com/office/officeart/2005/8/layout/process1"/>
    <dgm:cxn modelId="{C22CDC8F-AF74-47E7-BA4B-1AF3A844435D}" type="presOf" srcId="{0FAE816C-DD6C-41BD-BAC4-AA82BB0CDEDC}" destId="{C3C720E6-3EB9-423E-BDD8-46F40B67B6B8}" srcOrd="0" destOrd="0" presId="urn:microsoft.com/office/officeart/2005/8/layout/process1"/>
    <dgm:cxn modelId="{59FF5EE5-A8F7-4C4E-8856-D5CEE1375415}" type="presOf" srcId="{2B59CF7A-5F57-412F-900C-E31FEDEA6318}" destId="{EDD251D0-E167-4BF9-B2E9-4D3F2F60C56C}" srcOrd="1" destOrd="0" presId="urn:microsoft.com/office/officeart/2005/8/layout/process1"/>
    <dgm:cxn modelId="{D04C8657-E372-44E2-8172-0CE5DBF504E6}" srcId="{0E018CA7-1A93-4664-9E70-232BB108CD1C}" destId="{0ED2C650-A234-49CF-A38B-73B5811D15BD}" srcOrd="2" destOrd="0" parTransId="{DA0F711D-F9CD-46C6-B8FF-975CD8C6DF9D}" sibTransId="{B1EE0518-B30E-479E-8B1A-3A90ACD2802C}"/>
    <dgm:cxn modelId="{1DD69BFD-0285-4EBB-8742-8745A1EDAE14}" type="presOf" srcId="{0E018CA7-1A93-4664-9E70-232BB108CD1C}" destId="{B0F660B3-7358-4841-8AB5-4EC31325E8A4}" srcOrd="0" destOrd="0" presId="urn:microsoft.com/office/officeart/2005/8/layout/process1"/>
    <dgm:cxn modelId="{71845AB3-9FF7-4E20-8D4C-18DA9670D275}" srcId="{0E018CA7-1A93-4664-9E70-232BB108CD1C}" destId="{03E4CC6C-1545-427C-A75A-B5C8FF4DCC45}" srcOrd="3" destOrd="0" parTransId="{C1F33BCB-78B3-4A03-961D-5DBF33876540}" sibTransId="{2B59CF7A-5F57-412F-900C-E31FEDEA6318}"/>
    <dgm:cxn modelId="{F08280CF-A29F-48E1-99E4-375D8E9FDD27}" type="presOf" srcId="{5B70DD16-4B7D-4F4D-A19C-A2407428FE3E}" destId="{6812981A-80E0-4231-B11E-5670039D2C64}" srcOrd="1" destOrd="0" presId="urn:microsoft.com/office/officeart/2005/8/layout/process1"/>
    <dgm:cxn modelId="{7A5A126D-CDB0-46C9-AC2F-C07F71B3F62F}" type="presOf" srcId="{75870717-8657-4669-98CD-B9A8893ECA70}" destId="{7F627D15-6ED2-4A19-B63D-AC7779F8F41D}" srcOrd="0" destOrd="0" presId="urn:microsoft.com/office/officeart/2005/8/layout/process1"/>
    <dgm:cxn modelId="{573C8EF3-DA6B-44A5-9FA2-2C49B459BA8D}" type="presOf" srcId="{2B59CF7A-5F57-412F-900C-E31FEDEA6318}" destId="{B21E5922-6E05-4460-B952-4A8519724FB7}" srcOrd="0" destOrd="0" presId="urn:microsoft.com/office/officeart/2005/8/layout/process1"/>
    <dgm:cxn modelId="{DFF0956E-9E3D-4097-95AF-CFFA3383940D}" srcId="{0E018CA7-1A93-4664-9E70-232BB108CD1C}" destId="{458CB67A-90AB-4408-B99A-AF48B1BC09BF}" srcOrd="0" destOrd="0" parTransId="{C777F98F-2D71-472F-8DE3-779957E5BA42}" sibTransId="{5B70DD16-4B7D-4F4D-A19C-A2407428FE3E}"/>
    <dgm:cxn modelId="{79963ED6-6039-4C75-AF36-39B70C2A4343}" type="presOf" srcId="{B1EE0518-B30E-479E-8B1A-3A90ACD2802C}" destId="{C3FCA47A-6A54-46E4-B7B9-3311B3832880}" srcOrd="1" destOrd="0" presId="urn:microsoft.com/office/officeart/2005/8/layout/process1"/>
    <dgm:cxn modelId="{4A6D3C80-2567-489C-9479-2148A20E8A88}" type="presOf" srcId="{0B2DD5FB-50E2-453C-9204-0F614A1F8744}" destId="{A0E2B401-3589-4328-8FB6-26FF30AA4B30}" srcOrd="0" destOrd="0" presId="urn:microsoft.com/office/officeart/2005/8/layout/process1"/>
    <dgm:cxn modelId="{835F3C52-86BB-4384-9B36-6B66E533EF97}" type="presOf" srcId="{75870717-8657-4669-98CD-B9A8893ECA70}" destId="{FFBFEB6B-545D-4B5C-BB72-951149B65AFC}" srcOrd="1" destOrd="0" presId="urn:microsoft.com/office/officeart/2005/8/layout/process1"/>
    <dgm:cxn modelId="{EBF6467F-91ED-4C7E-A70C-AC9EEFA3F064}" type="presOf" srcId="{5B70DD16-4B7D-4F4D-A19C-A2407428FE3E}" destId="{5D131BDA-1003-42C5-8B3F-46EAE50F2BC1}" srcOrd="0" destOrd="0" presId="urn:microsoft.com/office/officeart/2005/8/layout/process1"/>
    <dgm:cxn modelId="{B0985BCC-309E-4806-926C-7EAC04380DBB}" srcId="{0E018CA7-1A93-4664-9E70-232BB108CD1C}" destId="{0B2DD5FB-50E2-453C-9204-0F614A1F8744}" srcOrd="1" destOrd="0" parTransId="{519AA181-92DB-49AF-94E3-C3E49500A397}" sibTransId="{75870717-8657-4669-98CD-B9A8893ECA70}"/>
    <dgm:cxn modelId="{3F2B37E0-DB21-4A0E-8C6F-0ED8D73EA2E8}" type="presOf" srcId="{03E4CC6C-1545-427C-A75A-B5C8FF4DCC45}" destId="{4ECEBF65-2B07-4E5B-8DE0-92A520958983}" srcOrd="0" destOrd="0" presId="urn:microsoft.com/office/officeart/2005/8/layout/process1"/>
    <dgm:cxn modelId="{E4BAEEDD-2FCA-47AD-9F6F-4000EF6FB77E}" type="presOf" srcId="{458CB67A-90AB-4408-B99A-AF48B1BC09BF}" destId="{9996AD91-969A-4839-9636-5147879B42D8}" srcOrd="0" destOrd="0" presId="urn:microsoft.com/office/officeart/2005/8/layout/process1"/>
    <dgm:cxn modelId="{0A279A66-377A-4FF2-8D01-2E659279EAEE}" srcId="{0E018CA7-1A93-4664-9E70-232BB108CD1C}" destId="{0FAE816C-DD6C-41BD-BAC4-AA82BB0CDEDC}" srcOrd="4" destOrd="0" parTransId="{A31B527B-F35F-4D2C-9B59-AFDCEA0C44EE}" sibTransId="{52C28430-0A22-44A6-9BD8-E303D40B5F47}"/>
    <dgm:cxn modelId="{FEF0DC25-2807-4AD0-8738-9401E9751B11}" type="presParOf" srcId="{B0F660B3-7358-4841-8AB5-4EC31325E8A4}" destId="{9996AD91-969A-4839-9636-5147879B42D8}" srcOrd="0" destOrd="0" presId="urn:microsoft.com/office/officeart/2005/8/layout/process1"/>
    <dgm:cxn modelId="{E5906FBF-861A-45E9-A291-1493AA6CF0DE}" type="presParOf" srcId="{B0F660B3-7358-4841-8AB5-4EC31325E8A4}" destId="{5D131BDA-1003-42C5-8B3F-46EAE50F2BC1}" srcOrd="1" destOrd="0" presId="urn:microsoft.com/office/officeart/2005/8/layout/process1"/>
    <dgm:cxn modelId="{278C745B-EE1C-4AF3-9651-5DA71A531B1C}" type="presParOf" srcId="{5D131BDA-1003-42C5-8B3F-46EAE50F2BC1}" destId="{6812981A-80E0-4231-B11E-5670039D2C64}" srcOrd="0" destOrd="0" presId="urn:microsoft.com/office/officeart/2005/8/layout/process1"/>
    <dgm:cxn modelId="{5D2D5EB9-27E2-4B75-942B-8C1323E8E8BE}" type="presParOf" srcId="{B0F660B3-7358-4841-8AB5-4EC31325E8A4}" destId="{A0E2B401-3589-4328-8FB6-26FF30AA4B30}" srcOrd="2" destOrd="0" presId="urn:microsoft.com/office/officeart/2005/8/layout/process1"/>
    <dgm:cxn modelId="{D6661E0F-5B03-4ECA-92EB-1A980D2AFAB3}" type="presParOf" srcId="{B0F660B3-7358-4841-8AB5-4EC31325E8A4}" destId="{7F627D15-6ED2-4A19-B63D-AC7779F8F41D}" srcOrd="3" destOrd="0" presId="urn:microsoft.com/office/officeart/2005/8/layout/process1"/>
    <dgm:cxn modelId="{FD9C24CF-9E31-42C7-BCC4-B904F6662E8B}" type="presParOf" srcId="{7F627D15-6ED2-4A19-B63D-AC7779F8F41D}" destId="{FFBFEB6B-545D-4B5C-BB72-951149B65AFC}" srcOrd="0" destOrd="0" presId="urn:microsoft.com/office/officeart/2005/8/layout/process1"/>
    <dgm:cxn modelId="{8363C166-1271-41D2-AE92-25EBB83CA43A}" type="presParOf" srcId="{B0F660B3-7358-4841-8AB5-4EC31325E8A4}" destId="{1FD8F23E-7ADD-4ED3-A81C-79CA7E73889E}" srcOrd="4" destOrd="0" presId="urn:microsoft.com/office/officeart/2005/8/layout/process1"/>
    <dgm:cxn modelId="{04D1479F-9B76-4246-93B5-DC2B3732497A}" type="presParOf" srcId="{B0F660B3-7358-4841-8AB5-4EC31325E8A4}" destId="{14FDC1AD-F3BC-421D-8B73-0CE05D255731}" srcOrd="5" destOrd="0" presId="urn:microsoft.com/office/officeart/2005/8/layout/process1"/>
    <dgm:cxn modelId="{04F9655E-6339-4F55-BAEB-1F1344488838}" type="presParOf" srcId="{14FDC1AD-F3BC-421D-8B73-0CE05D255731}" destId="{C3FCA47A-6A54-46E4-B7B9-3311B3832880}" srcOrd="0" destOrd="0" presId="urn:microsoft.com/office/officeart/2005/8/layout/process1"/>
    <dgm:cxn modelId="{402FE5D4-4425-4E56-8867-334B9005719A}" type="presParOf" srcId="{B0F660B3-7358-4841-8AB5-4EC31325E8A4}" destId="{4ECEBF65-2B07-4E5B-8DE0-92A520958983}" srcOrd="6" destOrd="0" presId="urn:microsoft.com/office/officeart/2005/8/layout/process1"/>
    <dgm:cxn modelId="{0F9DE845-B2F6-46EA-82DB-5B67BBD24412}" type="presParOf" srcId="{B0F660B3-7358-4841-8AB5-4EC31325E8A4}" destId="{B21E5922-6E05-4460-B952-4A8519724FB7}" srcOrd="7" destOrd="0" presId="urn:microsoft.com/office/officeart/2005/8/layout/process1"/>
    <dgm:cxn modelId="{2FE82B2F-4BE1-4174-AE25-76E92588DC9D}" type="presParOf" srcId="{B21E5922-6E05-4460-B952-4A8519724FB7}" destId="{EDD251D0-E167-4BF9-B2E9-4D3F2F60C56C}" srcOrd="0" destOrd="0" presId="urn:microsoft.com/office/officeart/2005/8/layout/process1"/>
    <dgm:cxn modelId="{E1EAB195-943F-4827-9BAB-A2BBC34B00C2}" type="presParOf" srcId="{B0F660B3-7358-4841-8AB5-4EC31325E8A4}" destId="{C3C720E6-3EB9-423E-BDD8-46F40B67B6B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E4AC7-4BEC-44CE-9915-F32DB774BFB6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4CB32B-EC64-481A-9913-B870830FCFA0}">
      <dgm:prSet phldrT="[文本]" custT="1"/>
      <dgm:spPr/>
      <dgm:t>
        <a:bodyPr anchor="ctr" anchorCtr="0"/>
        <a:lstStyle/>
        <a:p>
          <a:r>
            <a:rPr lang="en-US" altLang="zh-CN" sz="2000" dirty="0" smtClean="0"/>
            <a:t>Libs_r.js</a:t>
          </a:r>
          <a:endParaRPr lang="zh-CN" altLang="en-US" sz="2000" dirty="0"/>
        </a:p>
      </dgm:t>
    </dgm:pt>
    <dgm:pt modelId="{5D415E39-2839-4C53-92A9-1F2D672C6316}" type="parTrans" cxnId="{6CFAD9DE-4E68-474C-99DA-9B079C9A5E0B}">
      <dgm:prSet/>
      <dgm:spPr/>
      <dgm:t>
        <a:bodyPr/>
        <a:lstStyle/>
        <a:p>
          <a:endParaRPr lang="zh-CN" altLang="en-US"/>
        </a:p>
      </dgm:t>
    </dgm:pt>
    <dgm:pt modelId="{54448DDB-30A5-4268-833A-3F13CCC2B9AA}" type="sibTrans" cxnId="{6CFAD9DE-4E68-474C-99DA-9B079C9A5E0B}">
      <dgm:prSet/>
      <dgm:spPr/>
      <dgm:t>
        <a:bodyPr/>
        <a:lstStyle/>
        <a:p>
          <a:endParaRPr lang="zh-CN" altLang="en-US"/>
        </a:p>
      </dgm:t>
    </dgm:pt>
    <dgm:pt modelId="{BFB15F65-2F5F-4DD0-B5CF-6B539873B0D1}">
      <dgm:prSet phldrT="[文本]"/>
      <dgm:spPr/>
      <dgm:t>
        <a:bodyPr/>
        <a:lstStyle/>
        <a:p>
          <a:r>
            <a:rPr lang="en-US" altLang="zh-CN" dirty="0" smtClean="0"/>
            <a:t>Backbon.js</a:t>
          </a:r>
        </a:p>
      </dgm:t>
    </dgm:pt>
    <dgm:pt modelId="{D6738F32-601D-41C8-9D5D-F727B5FDBD09}" type="parTrans" cxnId="{5F04960B-A4DA-422E-A74C-F26F2B40FFD9}">
      <dgm:prSet/>
      <dgm:spPr/>
      <dgm:t>
        <a:bodyPr/>
        <a:lstStyle/>
        <a:p>
          <a:endParaRPr lang="zh-CN" altLang="en-US"/>
        </a:p>
      </dgm:t>
    </dgm:pt>
    <dgm:pt modelId="{5B487872-F139-4156-925C-A30B9F63EB6E}" type="sibTrans" cxnId="{5F04960B-A4DA-422E-A74C-F26F2B40FFD9}">
      <dgm:prSet/>
      <dgm:spPr/>
      <dgm:t>
        <a:bodyPr/>
        <a:lstStyle/>
        <a:p>
          <a:endParaRPr lang="zh-CN" altLang="en-US"/>
        </a:p>
      </dgm:t>
    </dgm:pt>
    <dgm:pt modelId="{6A7490EB-5AFA-4013-AD3D-D3EA71BF5F1F}">
      <dgm:prSet phldrT="[文本]"/>
      <dgm:spPr/>
      <dgm:t>
        <a:bodyPr/>
        <a:lstStyle/>
        <a:p>
          <a:r>
            <a:rPr lang="en-US" altLang="zh-CN" dirty="0" smtClean="0"/>
            <a:t>underscore.js</a:t>
          </a:r>
        </a:p>
      </dgm:t>
    </dgm:pt>
    <dgm:pt modelId="{E04CCF80-4C91-4B6B-B8BF-E027C7F4AD93}" type="parTrans" cxnId="{DA0C1915-E6AB-4190-9490-245439780CAD}">
      <dgm:prSet/>
      <dgm:spPr/>
      <dgm:t>
        <a:bodyPr/>
        <a:lstStyle/>
        <a:p>
          <a:endParaRPr lang="zh-CN" altLang="en-US"/>
        </a:p>
      </dgm:t>
    </dgm:pt>
    <dgm:pt modelId="{08E47880-2176-4BC3-9D98-792F6B5A357B}" type="sibTrans" cxnId="{DA0C1915-E6AB-4190-9490-245439780CAD}">
      <dgm:prSet/>
      <dgm:spPr/>
      <dgm:t>
        <a:bodyPr/>
        <a:lstStyle/>
        <a:p>
          <a:endParaRPr lang="zh-CN" altLang="en-US"/>
        </a:p>
      </dgm:t>
    </dgm:pt>
    <dgm:pt modelId="{6F64ECE0-5222-4BEF-B707-6EE1586A033E}">
      <dgm:prSet phldrT="[文本]"/>
      <dgm:spPr/>
      <dgm:t>
        <a:bodyPr/>
        <a:lstStyle/>
        <a:p>
          <a:r>
            <a:rPr lang="en-US" altLang="zh-CN" dirty="0" smtClean="0"/>
            <a:t>Jquery.js</a:t>
          </a:r>
          <a:endParaRPr lang="zh-CN" altLang="en-US" dirty="0"/>
        </a:p>
      </dgm:t>
    </dgm:pt>
    <dgm:pt modelId="{CEA72C7F-9F36-4FA7-8DAF-B7F5BA0181F3}" type="sibTrans" cxnId="{8E6D1B24-AD37-430F-AD8C-46CDA58FE120}">
      <dgm:prSet/>
      <dgm:spPr/>
      <dgm:t>
        <a:bodyPr/>
        <a:lstStyle/>
        <a:p>
          <a:endParaRPr lang="zh-CN" altLang="en-US"/>
        </a:p>
      </dgm:t>
    </dgm:pt>
    <dgm:pt modelId="{F3C6E220-9D07-4169-A4E5-AB946AC364F5}" type="parTrans" cxnId="{8E6D1B24-AD37-430F-AD8C-46CDA58FE120}">
      <dgm:prSet/>
      <dgm:spPr/>
      <dgm:t>
        <a:bodyPr/>
        <a:lstStyle/>
        <a:p>
          <a:endParaRPr lang="zh-CN" altLang="en-US"/>
        </a:p>
      </dgm:t>
    </dgm:pt>
    <dgm:pt modelId="{D7BC55A0-C124-4665-B6AA-341D9FEB2E19}">
      <dgm:prSet/>
      <dgm:spPr/>
      <dgm:t>
        <a:bodyPr/>
        <a:lstStyle/>
        <a:p>
          <a:r>
            <a:rPr lang="en-US" altLang="zh-CN" dirty="0" smtClean="0"/>
            <a:t>Require.js</a:t>
          </a:r>
          <a:endParaRPr lang="zh-CN" altLang="en-US" dirty="0"/>
        </a:p>
      </dgm:t>
    </dgm:pt>
    <dgm:pt modelId="{B0C012C3-FA97-453B-9A79-FF2EE8BB68B1}" type="parTrans" cxnId="{B02A736A-AF47-47CA-B62B-A846EBE830EF}">
      <dgm:prSet/>
      <dgm:spPr/>
      <dgm:t>
        <a:bodyPr/>
        <a:lstStyle/>
        <a:p>
          <a:endParaRPr lang="zh-CN" altLang="en-US"/>
        </a:p>
      </dgm:t>
    </dgm:pt>
    <dgm:pt modelId="{4D67C9FF-F59A-4369-AFF3-717ADD788F74}" type="sibTrans" cxnId="{B02A736A-AF47-47CA-B62B-A846EBE830EF}">
      <dgm:prSet/>
      <dgm:spPr/>
      <dgm:t>
        <a:bodyPr/>
        <a:lstStyle/>
        <a:p>
          <a:endParaRPr lang="zh-CN" altLang="en-US"/>
        </a:p>
      </dgm:t>
    </dgm:pt>
    <dgm:pt modelId="{4E8B14A8-5373-4293-9DCB-037748BC9075}" type="pres">
      <dgm:prSet presAssocID="{A34E4AC7-4BEC-44CE-9915-F32DB774BFB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365C774-EBA5-4CDC-A867-07C650FE25EF}" type="pres">
      <dgm:prSet presAssocID="{A34E4AC7-4BEC-44CE-9915-F32DB774BFB6}" presName="outerBox" presStyleCnt="0"/>
      <dgm:spPr/>
    </dgm:pt>
    <dgm:pt modelId="{8D82F078-057A-4845-8E99-3CF444C85EB4}" type="pres">
      <dgm:prSet presAssocID="{A34E4AC7-4BEC-44CE-9915-F32DB774BFB6}" presName="outerBoxParent" presStyleLbl="node1" presStyleIdx="0" presStyleCnt="1" custLinFactNeighborX="-15661" custLinFactNeighborY="-19033"/>
      <dgm:spPr/>
      <dgm:t>
        <a:bodyPr/>
        <a:lstStyle/>
        <a:p>
          <a:endParaRPr lang="zh-CN" altLang="en-US"/>
        </a:p>
      </dgm:t>
    </dgm:pt>
    <dgm:pt modelId="{8F4ED860-B18A-44BC-B4B7-BF013E64178D}" type="pres">
      <dgm:prSet presAssocID="{A34E4AC7-4BEC-44CE-9915-F32DB774BFB6}" presName="outerBoxChildren" presStyleCnt="0"/>
      <dgm:spPr/>
    </dgm:pt>
    <dgm:pt modelId="{A2BA086D-E0DE-436A-B3A6-09D1ABF3EBC0}" type="pres">
      <dgm:prSet presAssocID="{6F64ECE0-5222-4BEF-B707-6EE1586A033E}" presName="oChild" presStyleLbl="fgAcc1" presStyleIdx="0" presStyleCnt="4" custScaleX="2000000" custScaleY="64672" custLinFactX="83238" custLinFactNeighborX="100000" custLinFactNeighborY="247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1D0AEC-A4BF-4F98-BFF4-8C8DDECFAEB7}" type="pres">
      <dgm:prSet presAssocID="{CEA72C7F-9F36-4FA7-8DAF-B7F5BA0181F3}" presName="outerSibTrans" presStyleCnt="0"/>
      <dgm:spPr/>
    </dgm:pt>
    <dgm:pt modelId="{10B7AB96-F1AE-4270-9BB1-0039AA49571B}" type="pres">
      <dgm:prSet presAssocID="{D7BC55A0-C124-4665-B6AA-341D9FEB2E19}" presName="oChild" presStyleLbl="fgAcc1" presStyleIdx="1" presStyleCnt="4" custScaleX="2000000" custScaleY="64672" custLinFactX="54076" custLinFactNeighborX="100000" custLinFactNeighborY="247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40466-A109-4662-B112-920FCC92661F}" type="pres">
      <dgm:prSet presAssocID="{4D67C9FF-F59A-4369-AFF3-717ADD788F74}" presName="outerSibTrans" presStyleCnt="0"/>
      <dgm:spPr/>
    </dgm:pt>
    <dgm:pt modelId="{1A1B8D70-9F8C-4681-BEDA-4D74390F7F55}" type="pres">
      <dgm:prSet presAssocID="{BFB15F65-2F5F-4DD0-B5CF-6B539873B0D1}" presName="oChild" presStyleLbl="fgAcc1" presStyleIdx="2" presStyleCnt="4" custScaleX="2000000" custScaleY="64672" custLinFactX="54076" custLinFactNeighborX="100000" custLinFactNeighborY="247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B6F00-7D4C-48EC-8C14-72D4E6E37115}" type="pres">
      <dgm:prSet presAssocID="{5B487872-F139-4156-925C-A30B9F63EB6E}" presName="outerSibTrans" presStyleCnt="0"/>
      <dgm:spPr/>
    </dgm:pt>
    <dgm:pt modelId="{8A579C9D-34B2-446D-9EA8-74EECBD79269}" type="pres">
      <dgm:prSet presAssocID="{6A7490EB-5AFA-4013-AD3D-D3EA71BF5F1F}" presName="oChild" presStyleLbl="fgAcc1" presStyleIdx="3" presStyleCnt="4" custScaleX="2000000" custScaleY="64672" custLinFactX="54076" custLinFactNeighborX="100000" custLinFactNeighborY="247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43B589-B2E6-9749-9101-402065C37993}" type="presOf" srcId="{6A7490EB-5AFA-4013-AD3D-D3EA71BF5F1F}" destId="{8A579C9D-34B2-446D-9EA8-74EECBD79269}" srcOrd="0" destOrd="0" presId="urn:microsoft.com/office/officeart/2005/8/layout/target2"/>
    <dgm:cxn modelId="{6CFAD9DE-4E68-474C-99DA-9B079C9A5E0B}" srcId="{A34E4AC7-4BEC-44CE-9915-F32DB774BFB6}" destId="{8C4CB32B-EC64-481A-9913-B870830FCFA0}" srcOrd="0" destOrd="0" parTransId="{5D415E39-2839-4C53-92A9-1F2D672C6316}" sibTransId="{54448DDB-30A5-4268-833A-3F13CCC2B9AA}"/>
    <dgm:cxn modelId="{B02A736A-AF47-47CA-B62B-A846EBE830EF}" srcId="{8C4CB32B-EC64-481A-9913-B870830FCFA0}" destId="{D7BC55A0-C124-4665-B6AA-341D9FEB2E19}" srcOrd="1" destOrd="0" parTransId="{B0C012C3-FA97-453B-9A79-FF2EE8BB68B1}" sibTransId="{4D67C9FF-F59A-4369-AFF3-717ADD788F74}"/>
    <dgm:cxn modelId="{8E6D1B24-AD37-430F-AD8C-46CDA58FE120}" srcId="{8C4CB32B-EC64-481A-9913-B870830FCFA0}" destId="{6F64ECE0-5222-4BEF-B707-6EE1586A033E}" srcOrd="0" destOrd="0" parTransId="{F3C6E220-9D07-4169-A4E5-AB946AC364F5}" sibTransId="{CEA72C7F-9F36-4FA7-8DAF-B7F5BA0181F3}"/>
    <dgm:cxn modelId="{7FA0D7AF-E247-304A-9027-4B84FF3BEB5F}" type="presOf" srcId="{A34E4AC7-4BEC-44CE-9915-F32DB774BFB6}" destId="{4E8B14A8-5373-4293-9DCB-037748BC9075}" srcOrd="0" destOrd="0" presId="urn:microsoft.com/office/officeart/2005/8/layout/target2"/>
    <dgm:cxn modelId="{203E3760-26B0-4341-8087-76B8A285F506}" type="presOf" srcId="{D7BC55A0-C124-4665-B6AA-341D9FEB2E19}" destId="{10B7AB96-F1AE-4270-9BB1-0039AA49571B}" srcOrd="0" destOrd="0" presId="urn:microsoft.com/office/officeart/2005/8/layout/target2"/>
    <dgm:cxn modelId="{5826E659-5F0C-1D41-B5CB-B40A0C9B00D8}" type="presOf" srcId="{BFB15F65-2F5F-4DD0-B5CF-6B539873B0D1}" destId="{1A1B8D70-9F8C-4681-BEDA-4D74390F7F55}" srcOrd="0" destOrd="0" presId="urn:microsoft.com/office/officeart/2005/8/layout/target2"/>
    <dgm:cxn modelId="{1E7F20A6-B652-1949-8CE4-4DDB59354B39}" type="presOf" srcId="{8C4CB32B-EC64-481A-9913-B870830FCFA0}" destId="{8D82F078-057A-4845-8E99-3CF444C85EB4}" srcOrd="0" destOrd="0" presId="urn:microsoft.com/office/officeart/2005/8/layout/target2"/>
    <dgm:cxn modelId="{138EBAA1-F729-C449-997C-96A660AB570E}" type="presOf" srcId="{6F64ECE0-5222-4BEF-B707-6EE1586A033E}" destId="{A2BA086D-E0DE-436A-B3A6-09D1ABF3EBC0}" srcOrd="0" destOrd="0" presId="urn:microsoft.com/office/officeart/2005/8/layout/target2"/>
    <dgm:cxn modelId="{DA0C1915-E6AB-4190-9490-245439780CAD}" srcId="{8C4CB32B-EC64-481A-9913-B870830FCFA0}" destId="{6A7490EB-5AFA-4013-AD3D-D3EA71BF5F1F}" srcOrd="3" destOrd="0" parTransId="{E04CCF80-4C91-4B6B-B8BF-E027C7F4AD93}" sibTransId="{08E47880-2176-4BC3-9D98-792F6B5A357B}"/>
    <dgm:cxn modelId="{5F04960B-A4DA-422E-A74C-F26F2B40FFD9}" srcId="{8C4CB32B-EC64-481A-9913-B870830FCFA0}" destId="{BFB15F65-2F5F-4DD0-B5CF-6B539873B0D1}" srcOrd="2" destOrd="0" parTransId="{D6738F32-601D-41C8-9D5D-F727B5FDBD09}" sibTransId="{5B487872-F139-4156-925C-A30B9F63EB6E}"/>
    <dgm:cxn modelId="{41844C93-4A4B-D741-A615-2751E0B80654}" type="presParOf" srcId="{4E8B14A8-5373-4293-9DCB-037748BC9075}" destId="{0365C774-EBA5-4CDC-A867-07C650FE25EF}" srcOrd="0" destOrd="0" presId="urn:microsoft.com/office/officeart/2005/8/layout/target2"/>
    <dgm:cxn modelId="{188B22E0-5F6F-6140-B493-BD5AAC85D68D}" type="presParOf" srcId="{0365C774-EBA5-4CDC-A867-07C650FE25EF}" destId="{8D82F078-057A-4845-8E99-3CF444C85EB4}" srcOrd="0" destOrd="0" presId="urn:microsoft.com/office/officeart/2005/8/layout/target2"/>
    <dgm:cxn modelId="{4AF85707-E600-0949-939C-85133661C92D}" type="presParOf" srcId="{0365C774-EBA5-4CDC-A867-07C650FE25EF}" destId="{8F4ED860-B18A-44BC-B4B7-BF013E64178D}" srcOrd="1" destOrd="0" presId="urn:microsoft.com/office/officeart/2005/8/layout/target2"/>
    <dgm:cxn modelId="{02289BF8-D6DF-5D42-8C16-A48EF8CE60BC}" type="presParOf" srcId="{8F4ED860-B18A-44BC-B4B7-BF013E64178D}" destId="{A2BA086D-E0DE-436A-B3A6-09D1ABF3EBC0}" srcOrd="0" destOrd="0" presId="urn:microsoft.com/office/officeart/2005/8/layout/target2"/>
    <dgm:cxn modelId="{7A3A766B-4455-7443-B6AB-425334184080}" type="presParOf" srcId="{8F4ED860-B18A-44BC-B4B7-BF013E64178D}" destId="{851D0AEC-A4BF-4F98-BFF4-8C8DDECFAEB7}" srcOrd="1" destOrd="0" presId="urn:microsoft.com/office/officeart/2005/8/layout/target2"/>
    <dgm:cxn modelId="{3486CED7-BBEF-5E46-B292-9329E87FFC54}" type="presParOf" srcId="{8F4ED860-B18A-44BC-B4B7-BF013E64178D}" destId="{10B7AB96-F1AE-4270-9BB1-0039AA49571B}" srcOrd="2" destOrd="0" presId="urn:microsoft.com/office/officeart/2005/8/layout/target2"/>
    <dgm:cxn modelId="{FADE88B8-7A23-7443-8EB8-8C5451305F8C}" type="presParOf" srcId="{8F4ED860-B18A-44BC-B4B7-BF013E64178D}" destId="{21F40466-A109-4662-B112-920FCC92661F}" srcOrd="3" destOrd="0" presId="urn:microsoft.com/office/officeart/2005/8/layout/target2"/>
    <dgm:cxn modelId="{3657CD93-544F-A44D-93A6-5918A41BC897}" type="presParOf" srcId="{8F4ED860-B18A-44BC-B4B7-BF013E64178D}" destId="{1A1B8D70-9F8C-4681-BEDA-4D74390F7F55}" srcOrd="4" destOrd="0" presId="urn:microsoft.com/office/officeart/2005/8/layout/target2"/>
    <dgm:cxn modelId="{0B175865-05B6-2442-9F49-1864E8DB2F89}" type="presParOf" srcId="{8F4ED860-B18A-44BC-B4B7-BF013E64178D}" destId="{446B6F00-7D4C-48EC-8C14-72D4E6E37115}" srcOrd="5" destOrd="0" presId="urn:microsoft.com/office/officeart/2005/8/layout/target2"/>
    <dgm:cxn modelId="{8C30903C-EDB1-EF42-A773-96E4DE245D43}" type="presParOf" srcId="{8F4ED860-B18A-44BC-B4B7-BF013E64178D}" destId="{8A579C9D-34B2-446D-9EA8-74EECBD79269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93960-F0BB-447A-B34A-9352855917D8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D0F8C8-EBB0-4CBA-91AC-D34BCC0514B2}">
      <dgm:prSet phldrT="[文本]" custT="1"/>
      <dgm:spPr/>
      <dgm:t>
        <a:bodyPr/>
        <a:lstStyle/>
        <a:p>
          <a:r>
            <a:rPr lang="en-US" altLang="zh-CN" sz="2000" dirty="0" smtClean="0"/>
            <a:t>Main_r.js</a:t>
          </a:r>
          <a:endParaRPr lang="zh-CN" altLang="en-US" sz="2000" dirty="0"/>
        </a:p>
      </dgm:t>
    </dgm:pt>
    <dgm:pt modelId="{980F0E61-1355-48F8-BE7B-81ED91480750}" type="parTrans" cxnId="{DB5708EA-67AE-4F3C-BED2-EF4712F85557}">
      <dgm:prSet/>
      <dgm:spPr/>
      <dgm:t>
        <a:bodyPr/>
        <a:lstStyle/>
        <a:p>
          <a:endParaRPr lang="zh-CN" altLang="en-US"/>
        </a:p>
      </dgm:t>
    </dgm:pt>
    <dgm:pt modelId="{1DD21790-6B7B-4A82-9A98-C9F839DD3705}" type="sibTrans" cxnId="{DB5708EA-67AE-4F3C-BED2-EF4712F85557}">
      <dgm:prSet/>
      <dgm:spPr/>
      <dgm:t>
        <a:bodyPr/>
        <a:lstStyle/>
        <a:p>
          <a:endParaRPr lang="zh-CN" altLang="en-US"/>
        </a:p>
      </dgm:t>
    </dgm:pt>
    <dgm:pt modelId="{F36773DA-BDDD-4925-9D36-74C35AA5652D}">
      <dgm:prSet phldrT="[文本]"/>
      <dgm:spPr/>
      <dgm:t>
        <a:bodyPr/>
        <a:lstStyle/>
        <a:p>
          <a:r>
            <a:rPr lang="zh-CN" altLang="en-US" dirty="0" smtClean="0"/>
            <a:t>频道</a:t>
          </a:r>
          <a:r>
            <a:rPr lang="en-US" altLang="zh-CN" dirty="0" smtClean="0"/>
            <a:t>/*.html</a:t>
          </a:r>
          <a:endParaRPr lang="zh-CN" altLang="en-US" dirty="0"/>
        </a:p>
      </dgm:t>
    </dgm:pt>
    <dgm:pt modelId="{0F327444-52BE-4508-860D-24BFC089D26D}" type="parTrans" cxnId="{09D7ECD8-D349-4D23-858F-F6250A376B17}">
      <dgm:prSet/>
      <dgm:spPr/>
      <dgm:t>
        <a:bodyPr/>
        <a:lstStyle/>
        <a:p>
          <a:endParaRPr lang="zh-CN" altLang="en-US"/>
        </a:p>
      </dgm:t>
    </dgm:pt>
    <dgm:pt modelId="{2BF9B6F5-C324-4885-85EB-1A3D0E3BB9A1}" type="sibTrans" cxnId="{09D7ECD8-D349-4D23-858F-F6250A376B17}">
      <dgm:prSet/>
      <dgm:spPr/>
      <dgm:t>
        <a:bodyPr/>
        <a:lstStyle/>
        <a:p>
          <a:endParaRPr lang="zh-CN" altLang="en-US"/>
        </a:p>
      </dgm:t>
    </dgm:pt>
    <dgm:pt modelId="{4DF86FF3-1F95-2540-A4A3-D08A2676016D}">
      <dgm:prSet/>
      <dgm:spPr/>
      <dgm:t>
        <a:bodyPr/>
        <a:lstStyle/>
        <a:p>
          <a:r>
            <a:rPr lang="zh-CN" altLang="en-US" dirty="0" smtClean="0"/>
            <a:t>频道</a:t>
          </a:r>
          <a:r>
            <a:rPr lang="en-US" altLang="zh-CN" dirty="0" smtClean="0"/>
            <a:t>/</a:t>
          </a:r>
          <a:r>
            <a:rPr lang="zh-CN" altLang="en-US" dirty="0" smtClean="0"/>
            <a:t>*</a:t>
          </a:r>
          <a:r>
            <a:rPr lang="en-US" altLang="zh-CN" dirty="0" smtClean="0"/>
            <a:t>.</a:t>
          </a:r>
          <a:r>
            <a:rPr lang="en-US" altLang="zh-CN" dirty="0" err="1" smtClean="0"/>
            <a:t>js</a:t>
          </a:r>
          <a:endParaRPr lang="zh-CN" altLang="en-US" dirty="0"/>
        </a:p>
      </dgm:t>
    </dgm:pt>
    <dgm:pt modelId="{6EF2DEA1-879A-564D-A20D-6E2627BD819B}" type="parTrans" cxnId="{F9925223-83E0-BA4B-8492-6AF013574BAA}">
      <dgm:prSet/>
      <dgm:spPr/>
      <dgm:t>
        <a:bodyPr/>
        <a:lstStyle/>
        <a:p>
          <a:endParaRPr lang="zh-CN" altLang="en-US"/>
        </a:p>
      </dgm:t>
    </dgm:pt>
    <dgm:pt modelId="{084FE289-6D14-8D46-A6F4-9294C9BD3655}" type="sibTrans" cxnId="{F9925223-83E0-BA4B-8492-6AF013574BAA}">
      <dgm:prSet/>
      <dgm:spPr/>
      <dgm:t>
        <a:bodyPr/>
        <a:lstStyle/>
        <a:p>
          <a:endParaRPr lang="zh-CN" altLang="en-US"/>
        </a:p>
      </dgm:t>
    </dgm:pt>
    <dgm:pt modelId="{C41D66FF-7813-4C00-84AE-8266615B593A}" type="pres">
      <dgm:prSet presAssocID="{C3593960-F0BB-447A-B34A-9352855917D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624447-D63C-499B-870A-A00EB11A8A58}" type="pres">
      <dgm:prSet presAssocID="{C3593960-F0BB-447A-B34A-9352855917D8}" presName="outerBox" presStyleCnt="0"/>
      <dgm:spPr/>
    </dgm:pt>
    <dgm:pt modelId="{09AF3B5F-ADF0-4D7B-A347-BB3C980E07F2}" type="pres">
      <dgm:prSet presAssocID="{C3593960-F0BB-447A-B34A-9352855917D8}" presName="outerBoxParent" presStyleLbl="node1" presStyleIdx="0" presStyleCnt="1" custLinFactNeighborY="1018"/>
      <dgm:spPr/>
      <dgm:t>
        <a:bodyPr/>
        <a:lstStyle/>
        <a:p>
          <a:endParaRPr lang="zh-CN" altLang="en-US"/>
        </a:p>
      </dgm:t>
    </dgm:pt>
    <dgm:pt modelId="{CCEE98FC-CCB0-4B65-861A-37D834D781F9}" type="pres">
      <dgm:prSet presAssocID="{C3593960-F0BB-447A-B34A-9352855917D8}" presName="outerBoxChildren" presStyleCnt="0"/>
      <dgm:spPr/>
    </dgm:pt>
    <dgm:pt modelId="{D8884D8E-BDF6-4BEE-B443-374F265DFFDF}" type="pres">
      <dgm:prSet presAssocID="{F36773DA-BDDD-4925-9D36-74C35AA5652D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4F389-978E-4E49-A396-95148FF78AAE}" type="pres">
      <dgm:prSet presAssocID="{2BF9B6F5-C324-4885-85EB-1A3D0E3BB9A1}" presName="outerSibTrans" presStyleCnt="0"/>
      <dgm:spPr/>
    </dgm:pt>
    <dgm:pt modelId="{B6C44DA5-6F17-AB49-842A-18A25F04AFF1}" type="pres">
      <dgm:prSet presAssocID="{4DF86FF3-1F95-2540-A4A3-D08A2676016D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C53BE3-854A-4AE8-A9F6-9D56FFE430F4}" type="presOf" srcId="{C3593960-F0BB-447A-B34A-9352855917D8}" destId="{C41D66FF-7813-4C00-84AE-8266615B593A}" srcOrd="0" destOrd="0" presId="urn:microsoft.com/office/officeart/2005/8/layout/target2"/>
    <dgm:cxn modelId="{09D7ECD8-D349-4D23-858F-F6250A376B17}" srcId="{77D0F8C8-EBB0-4CBA-91AC-D34BCC0514B2}" destId="{F36773DA-BDDD-4925-9D36-74C35AA5652D}" srcOrd="0" destOrd="0" parTransId="{0F327444-52BE-4508-860D-24BFC089D26D}" sibTransId="{2BF9B6F5-C324-4885-85EB-1A3D0E3BB9A1}"/>
    <dgm:cxn modelId="{F9925223-83E0-BA4B-8492-6AF013574BAA}" srcId="{77D0F8C8-EBB0-4CBA-91AC-D34BCC0514B2}" destId="{4DF86FF3-1F95-2540-A4A3-D08A2676016D}" srcOrd="1" destOrd="0" parTransId="{6EF2DEA1-879A-564D-A20D-6E2627BD819B}" sibTransId="{084FE289-6D14-8D46-A6F4-9294C9BD3655}"/>
    <dgm:cxn modelId="{DB5708EA-67AE-4F3C-BED2-EF4712F85557}" srcId="{C3593960-F0BB-447A-B34A-9352855917D8}" destId="{77D0F8C8-EBB0-4CBA-91AC-D34BCC0514B2}" srcOrd="0" destOrd="0" parTransId="{980F0E61-1355-48F8-BE7B-81ED91480750}" sibTransId="{1DD21790-6B7B-4A82-9A98-C9F839DD3705}"/>
    <dgm:cxn modelId="{E01CADE7-3572-0240-8F78-FB24618E7EDE}" type="presOf" srcId="{4DF86FF3-1F95-2540-A4A3-D08A2676016D}" destId="{B6C44DA5-6F17-AB49-842A-18A25F04AFF1}" srcOrd="0" destOrd="0" presId="urn:microsoft.com/office/officeart/2005/8/layout/target2"/>
    <dgm:cxn modelId="{C45271BB-9517-4B6C-A8BC-C92873210C72}" type="presOf" srcId="{F36773DA-BDDD-4925-9D36-74C35AA5652D}" destId="{D8884D8E-BDF6-4BEE-B443-374F265DFFDF}" srcOrd="0" destOrd="0" presId="urn:microsoft.com/office/officeart/2005/8/layout/target2"/>
    <dgm:cxn modelId="{4B2BEAD8-FC34-4518-882D-5DF6B85A52D5}" type="presOf" srcId="{77D0F8C8-EBB0-4CBA-91AC-D34BCC0514B2}" destId="{09AF3B5F-ADF0-4D7B-A347-BB3C980E07F2}" srcOrd="0" destOrd="0" presId="urn:microsoft.com/office/officeart/2005/8/layout/target2"/>
    <dgm:cxn modelId="{7AB3ABCE-75F1-4A60-AFB5-64AC8DB925B7}" type="presParOf" srcId="{C41D66FF-7813-4C00-84AE-8266615B593A}" destId="{02624447-D63C-499B-870A-A00EB11A8A58}" srcOrd="0" destOrd="0" presId="urn:microsoft.com/office/officeart/2005/8/layout/target2"/>
    <dgm:cxn modelId="{45CDB79B-AAF2-44DB-A6A8-B67E0E531212}" type="presParOf" srcId="{02624447-D63C-499B-870A-A00EB11A8A58}" destId="{09AF3B5F-ADF0-4D7B-A347-BB3C980E07F2}" srcOrd="0" destOrd="0" presId="urn:microsoft.com/office/officeart/2005/8/layout/target2"/>
    <dgm:cxn modelId="{47EA0690-6FED-4173-8F61-9FB0C7D3EDE5}" type="presParOf" srcId="{02624447-D63C-499B-870A-A00EB11A8A58}" destId="{CCEE98FC-CCB0-4B65-861A-37D834D781F9}" srcOrd="1" destOrd="0" presId="urn:microsoft.com/office/officeart/2005/8/layout/target2"/>
    <dgm:cxn modelId="{20B26A48-172D-43E2-AC7B-67832873BF73}" type="presParOf" srcId="{CCEE98FC-CCB0-4B65-861A-37D834D781F9}" destId="{D8884D8E-BDF6-4BEE-B443-374F265DFFDF}" srcOrd="0" destOrd="0" presId="urn:microsoft.com/office/officeart/2005/8/layout/target2"/>
    <dgm:cxn modelId="{59485672-0789-FC44-B8B9-B11B3F5B54F5}" type="presParOf" srcId="{CCEE98FC-CCB0-4B65-861A-37D834D781F9}" destId="{5254F389-978E-4E49-A396-95148FF78AAE}" srcOrd="1" destOrd="0" presId="urn:microsoft.com/office/officeart/2005/8/layout/target2"/>
    <dgm:cxn modelId="{53AEDCE4-BC2F-C14D-AC8A-F93EEEFD886F}" type="presParOf" srcId="{CCEE98FC-CCB0-4B65-861A-37D834D781F9}" destId="{B6C44DA5-6F17-AB49-842A-18A25F04AFF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4E4AC7-4BEC-44CE-9915-F32DB774BFB6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4CB32B-EC64-481A-9913-B870830FCFA0}">
      <dgm:prSet phldrT="[文本]" custT="1"/>
      <dgm:spPr/>
      <dgm:t>
        <a:bodyPr/>
        <a:lstStyle/>
        <a:p>
          <a:r>
            <a:rPr lang="en-US" altLang="zh-CN" sz="2000" dirty="0" smtClean="0"/>
            <a:t>Libs_r.js</a:t>
          </a:r>
          <a:endParaRPr lang="zh-CN" altLang="en-US" sz="2000" dirty="0"/>
        </a:p>
      </dgm:t>
    </dgm:pt>
    <dgm:pt modelId="{5D415E39-2839-4C53-92A9-1F2D672C6316}" type="parTrans" cxnId="{6CFAD9DE-4E68-474C-99DA-9B079C9A5E0B}">
      <dgm:prSet/>
      <dgm:spPr/>
      <dgm:t>
        <a:bodyPr/>
        <a:lstStyle/>
        <a:p>
          <a:endParaRPr lang="zh-CN" altLang="en-US"/>
        </a:p>
      </dgm:t>
    </dgm:pt>
    <dgm:pt modelId="{54448DDB-30A5-4268-833A-3F13CCC2B9AA}" type="sibTrans" cxnId="{6CFAD9DE-4E68-474C-99DA-9B079C9A5E0B}">
      <dgm:prSet/>
      <dgm:spPr/>
      <dgm:t>
        <a:bodyPr/>
        <a:lstStyle/>
        <a:p>
          <a:endParaRPr lang="zh-CN" altLang="en-US"/>
        </a:p>
      </dgm:t>
    </dgm:pt>
    <dgm:pt modelId="{BFB15F65-2F5F-4DD0-B5CF-6B539873B0D1}">
      <dgm:prSet phldrT="[文本]"/>
      <dgm:spPr/>
      <dgm:t>
        <a:bodyPr/>
        <a:lstStyle/>
        <a:p>
          <a:r>
            <a:rPr lang="en-US" altLang="zh-CN" dirty="0" smtClean="0"/>
            <a:t>Backbon.js</a:t>
          </a:r>
        </a:p>
      </dgm:t>
    </dgm:pt>
    <dgm:pt modelId="{D6738F32-601D-41C8-9D5D-F727B5FDBD09}" type="parTrans" cxnId="{5F04960B-A4DA-422E-A74C-F26F2B40FFD9}">
      <dgm:prSet/>
      <dgm:spPr/>
      <dgm:t>
        <a:bodyPr/>
        <a:lstStyle/>
        <a:p>
          <a:endParaRPr lang="zh-CN" altLang="en-US"/>
        </a:p>
      </dgm:t>
    </dgm:pt>
    <dgm:pt modelId="{5B487872-F139-4156-925C-A30B9F63EB6E}" type="sibTrans" cxnId="{5F04960B-A4DA-422E-A74C-F26F2B40FFD9}">
      <dgm:prSet/>
      <dgm:spPr/>
      <dgm:t>
        <a:bodyPr/>
        <a:lstStyle/>
        <a:p>
          <a:endParaRPr lang="zh-CN" altLang="en-US"/>
        </a:p>
      </dgm:t>
    </dgm:pt>
    <dgm:pt modelId="{6A7490EB-5AFA-4013-AD3D-D3EA71BF5F1F}">
      <dgm:prSet phldrT="[文本]"/>
      <dgm:spPr/>
      <dgm:t>
        <a:bodyPr/>
        <a:lstStyle/>
        <a:p>
          <a:r>
            <a:rPr lang="en-US" altLang="zh-CN" dirty="0" smtClean="0"/>
            <a:t>underscore.js</a:t>
          </a:r>
        </a:p>
      </dgm:t>
    </dgm:pt>
    <dgm:pt modelId="{E04CCF80-4C91-4B6B-B8BF-E027C7F4AD93}" type="parTrans" cxnId="{DA0C1915-E6AB-4190-9490-245439780CAD}">
      <dgm:prSet/>
      <dgm:spPr/>
      <dgm:t>
        <a:bodyPr/>
        <a:lstStyle/>
        <a:p>
          <a:endParaRPr lang="zh-CN" altLang="en-US"/>
        </a:p>
      </dgm:t>
    </dgm:pt>
    <dgm:pt modelId="{08E47880-2176-4BC3-9D98-792F6B5A357B}" type="sibTrans" cxnId="{DA0C1915-E6AB-4190-9490-245439780CAD}">
      <dgm:prSet/>
      <dgm:spPr/>
      <dgm:t>
        <a:bodyPr/>
        <a:lstStyle/>
        <a:p>
          <a:endParaRPr lang="zh-CN" altLang="en-US"/>
        </a:p>
      </dgm:t>
    </dgm:pt>
    <dgm:pt modelId="{6F64ECE0-5222-4BEF-B707-6EE1586A033E}">
      <dgm:prSet phldrT="[文本]"/>
      <dgm:spPr/>
      <dgm:t>
        <a:bodyPr/>
        <a:lstStyle/>
        <a:p>
          <a:r>
            <a:rPr lang="en-US" altLang="zh-CN" dirty="0" smtClean="0"/>
            <a:t>Jquery.js</a:t>
          </a:r>
          <a:endParaRPr lang="zh-CN" altLang="en-US" dirty="0"/>
        </a:p>
      </dgm:t>
    </dgm:pt>
    <dgm:pt modelId="{CEA72C7F-9F36-4FA7-8DAF-B7F5BA0181F3}" type="sibTrans" cxnId="{8E6D1B24-AD37-430F-AD8C-46CDA58FE120}">
      <dgm:prSet/>
      <dgm:spPr/>
      <dgm:t>
        <a:bodyPr/>
        <a:lstStyle/>
        <a:p>
          <a:endParaRPr lang="zh-CN" altLang="en-US"/>
        </a:p>
      </dgm:t>
    </dgm:pt>
    <dgm:pt modelId="{F3C6E220-9D07-4169-A4E5-AB946AC364F5}" type="parTrans" cxnId="{8E6D1B24-AD37-430F-AD8C-46CDA58FE120}">
      <dgm:prSet/>
      <dgm:spPr/>
      <dgm:t>
        <a:bodyPr/>
        <a:lstStyle/>
        <a:p>
          <a:endParaRPr lang="zh-CN" altLang="en-US"/>
        </a:p>
      </dgm:t>
    </dgm:pt>
    <dgm:pt modelId="{8340CCDD-95CE-874A-980E-0EF3F7DBAD59}">
      <dgm:prSet phldrT="[文本]"/>
      <dgm:spPr/>
      <dgm:t>
        <a:bodyPr/>
        <a:lstStyle/>
        <a:p>
          <a:r>
            <a:rPr lang="en-US" altLang="zh-CN" dirty="0" smtClean="0"/>
            <a:t>App/common/*</a:t>
          </a:r>
        </a:p>
      </dgm:t>
    </dgm:pt>
    <dgm:pt modelId="{693938CF-FDB9-0D4E-B00D-4906582373FD}" type="parTrans" cxnId="{E73E7776-B424-144B-9041-0238A2C35DEC}">
      <dgm:prSet/>
      <dgm:spPr/>
      <dgm:t>
        <a:bodyPr/>
        <a:lstStyle/>
        <a:p>
          <a:endParaRPr lang="zh-CN" altLang="en-US"/>
        </a:p>
      </dgm:t>
    </dgm:pt>
    <dgm:pt modelId="{72D1451E-F21E-5441-8D2B-8118246DD751}" type="sibTrans" cxnId="{E73E7776-B424-144B-9041-0238A2C35DEC}">
      <dgm:prSet/>
      <dgm:spPr/>
      <dgm:t>
        <a:bodyPr/>
        <a:lstStyle/>
        <a:p>
          <a:endParaRPr lang="zh-CN" altLang="en-US"/>
        </a:p>
      </dgm:t>
    </dgm:pt>
    <dgm:pt modelId="{4E8B14A8-5373-4293-9DCB-037748BC9075}" type="pres">
      <dgm:prSet presAssocID="{A34E4AC7-4BEC-44CE-9915-F32DB774BFB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365C774-EBA5-4CDC-A867-07C650FE25EF}" type="pres">
      <dgm:prSet presAssocID="{A34E4AC7-4BEC-44CE-9915-F32DB774BFB6}" presName="outerBox" presStyleCnt="0"/>
      <dgm:spPr/>
    </dgm:pt>
    <dgm:pt modelId="{8D82F078-057A-4845-8E99-3CF444C85EB4}" type="pres">
      <dgm:prSet presAssocID="{A34E4AC7-4BEC-44CE-9915-F32DB774BFB6}" presName="outerBoxParent" presStyleLbl="node1" presStyleIdx="0" presStyleCnt="1" custLinFactNeighborY="-3846"/>
      <dgm:spPr/>
      <dgm:t>
        <a:bodyPr/>
        <a:lstStyle/>
        <a:p>
          <a:endParaRPr lang="zh-CN" altLang="en-US"/>
        </a:p>
      </dgm:t>
    </dgm:pt>
    <dgm:pt modelId="{8F4ED860-B18A-44BC-B4B7-BF013E64178D}" type="pres">
      <dgm:prSet presAssocID="{A34E4AC7-4BEC-44CE-9915-F32DB774BFB6}" presName="outerBoxChildren" presStyleCnt="0"/>
      <dgm:spPr/>
    </dgm:pt>
    <dgm:pt modelId="{A2BA086D-E0DE-436A-B3A6-09D1ABF3EBC0}" type="pres">
      <dgm:prSet presAssocID="{6F64ECE0-5222-4BEF-B707-6EE1586A033E}" presName="oChild" presStyleLbl="fgAcc1" presStyleIdx="0" presStyleCnt="4" custLinFactX="4812" custLinFactNeighborX="100000" custLinFactNeighborY="-34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1D0AEC-A4BF-4F98-BFF4-8C8DDECFAEB7}" type="pres">
      <dgm:prSet presAssocID="{CEA72C7F-9F36-4FA7-8DAF-B7F5BA0181F3}" presName="outerSibTrans" presStyleCnt="0"/>
      <dgm:spPr/>
    </dgm:pt>
    <dgm:pt modelId="{1A1B8D70-9F8C-4681-BEDA-4D74390F7F55}" type="pres">
      <dgm:prSet presAssocID="{BFB15F65-2F5F-4DD0-B5CF-6B539873B0D1}" presName="o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B6F00-7D4C-48EC-8C14-72D4E6E37115}" type="pres">
      <dgm:prSet presAssocID="{5B487872-F139-4156-925C-A30B9F63EB6E}" presName="outerSibTrans" presStyleCnt="0"/>
      <dgm:spPr/>
    </dgm:pt>
    <dgm:pt modelId="{8A579C9D-34B2-446D-9EA8-74EECBD79269}" type="pres">
      <dgm:prSet presAssocID="{6A7490EB-5AFA-4013-AD3D-D3EA71BF5F1F}" presName="o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16EB8B-4017-9742-B165-BE7345E95550}" type="pres">
      <dgm:prSet presAssocID="{08E47880-2176-4BC3-9D98-792F6B5A357B}" presName="outerSibTrans" presStyleCnt="0"/>
      <dgm:spPr/>
    </dgm:pt>
    <dgm:pt modelId="{9EA07B32-950F-BB40-BCE1-008DAFE03972}" type="pres">
      <dgm:prSet presAssocID="{8340CCDD-95CE-874A-980E-0EF3F7DBAD59}" presName="o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3E7776-B424-144B-9041-0238A2C35DEC}" srcId="{8C4CB32B-EC64-481A-9913-B870830FCFA0}" destId="{8340CCDD-95CE-874A-980E-0EF3F7DBAD59}" srcOrd="3" destOrd="0" parTransId="{693938CF-FDB9-0D4E-B00D-4906582373FD}" sibTransId="{72D1451E-F21E-5441-8D2B-8118246DD751}"/>
    <dgm:cxn modelId="{6CFAD9DE-4E68-474C-99DA-9B079C9A5E0B}" srcId="{A34E4AC7-4BEC-44CE-9915-F32DB774BFB6}" destId="{8C4CB32B-EC64-481A-9913-B870830FCFA0}" srcOrd="0" destOrd="0" parTransId="{5D415E39-2839-4C53-92A9-1F2D672C6316}" sibTransId="{54448DDB-30A5-4268-833A-3F13CCC2B9AA}"/>
    <dgm:cxn modelId="{89F45F96-37E6-44D7-B4E3-7F5C535A3B93}" type="presOf" srcId="{6F64ECE0-5222-4BEF-B707-6EE1586A033E}" destId="{A2BA086D-E0DE-436A-B3A6-09D1ABF3EBC0}" srcOrd="0" destOrd="0" presId="urn:microsoft.com/office/officeart/2005/8/layout/target2"/>
    <dgm:cxn modelId="{8E6D1B24-AD37-430F-AD8C-46CDA58FE120}" srcId="{8C4CB32B-EC64-481A-9913-B870830FCFA0}" destId="{6F64ECE0-5222-4BEF-B707-6EE1586A033E}" srcOrd="0" destOrd="0" parTransId="{F3C6E220-9D07-4169-A4E5-AB946AC364F5}" sibTransId="{CEA72C7F-9F36-4FA7-8DAF-B7F5BA0181F3}"/>
    <dgm:cxn modelId="{D5C00668-6ED2-47FB-803E-3C5230046528}" type="presOf" srcId="{BFB15F65-2F5F-4DD0-B5CF-6B539873B0D1}" destId="{1A1B8D70-9F8C-4681-BEDA-4D74390F7F55}" srcOrd="0" destOrd="0" presId="urn:microsoft.com/office/officeart/2005/8/layout/target2"/>
    <dgm:cxn modelId="{7A577164-8BC7-2F43-8968-24F6592EB004}" type="presOf" srcId="{8340CCDD-95CE-874A-980E-0EF3F7DBAD59}" destId="{9EA07B32-950F-BB40-BCE1-008DAFE03972}" srcOrd="0" destOrd="0" presId="urn:microsoft.com/office/officeart/2005/8/layout/target2"/>
    <dgm:cxn modelId="{B7D8EA40-B79D-409C-9DEF-24932A557213}" type="presOf" srcId="{8C4CB32B-EC64-481A-9913-B870830FCFA0}" destId="{8D82F078-057A-4845-8E99-3CF444C85EB4}" srcOrd="0" destOrd="0" presId="urn:microsoft.com/office/officeart/2005/8/layout/target2"/>
    <dgm:cxn modelId="{EE7B3FBE-80D0-47C0-B14E-65F5CDE3A839}" type="presOf" srcId="{6A7490EB-5AFA-4013-AD3D-D3EA71BF5F1F}" destId="{8A579C9D-34B2-446D-9EA8-74EECBD79269}" srcOrd="0" destOrd="0" presId="urn:microsoft.com/office/officeart/2005/8/layout/target2"/>
    <dgm:cxn modelId="{A91B49AD-51DD-4A72-8150-7963A18F6AFA}" type="presOf" srcId="{A34E4AC7-4BEC-44CE-9915-F32DB774BFB6}" destId="{4E8B14A8-5373-4293-9DCB-037748BC9075}" srcOrd="0" destOrd="0" presId="urn:microsoft.com/office/officeart/2005/8/layout/target2"/>
    <dgm:cxn modelId="{DA0C1915-E6AB-4190-9490-245439780CAD}" srcId="{8C4CB32B-EC64-481A-9913-B870830FCFA0}" destId="{6A7490EB-5AFA-4013-AD3D-D3EA71BF5F1F}" srcOrd="2" destOrd="0" parTransId="{E04CCF80-4C91-4B6B-B8BF-E027C7F4AD93}" sibTransId="{08E47880-2176-4BC3-9D98-792F6B5A357B}"/>
    <dgm:cxn modelId="{5F04960B-A4DA-422E-A74C-F26F2B40FFD9}" srcId="{8C4CB32B-EC64-481A-9913-B870830FCFA0}" destId="{BFB15F65-2F5F-4DD0-B5CF-6B539873B0D1}" srcOrd="1" destOrd="0" parTransId="{D6738F32-601D-41C8-9D5D-F727B5FDBD09}" sibTransId="{5B487872-F139-4156-925C-A30B9F63EB6E}"/>
    <dgm:cxn modelId="{4EF859AC-07AF-46D8-B5D7-FDD74A080643}" type="presParOf" srcId="{4E8B14A8-5373-4293-9DCB-037748BC9075}" destId="{0365C774-EBA5-4CDC-A867-07C650FE25EF}" srcOrd="0" destOrd="0" presId="urn:microsoft.com/office/officeart/2005/8/layout/target2"/>
    <dgm:cxn modelId="{609AE028-06E0-4C48-9233-FCBECBDD547D}" type="presParOf" srcId="{0365C774-EBA5-4CDC-A867-07C650FE25EF}" destId="{8D82F078-057A-4845-8E99-3CF444C85EB4}" srcOrd="0" destOrd="0" presId="urn:microsoft.com/office/officeart/2005/8/layout/target2"/>
    <dgm:cxn modelId="{739A06EA-1967-4346-AEEC-DAE721F877FC}" type="presParOf" srcId="{0365C774-EBA5-4CDC-A867-07C650FE25EF}" destId="{8F4ED860-B18A-44BC-B4B7-BF013E64178D}" srcOrd="1" destOrd="0" presId="urn:microsoft.com/office/officeart/2005/8/layout/target2"/>
    <dgm:cxn modelId="{3A414C8F-AA9E-4A8D-9140-8BE2A462984C}" type="presParOf" srcId="{8F4ED860-B18A-44BC-B4B7-BF013E64178D}" destId="{A2BA086D-E0DE-436A-B3A6-09D1ABF3EBC0}" srcOrd="0" destOrd="0" presId="urn:microsoft.com/office/officeart/2005/8/layout/target2"/>
    <dgm:cxn modelId="{03AE55A4-BDB8-4FA9-BB63-E74661CFA4EC}" type="presParOf" srcId="{8F4ED860-B18A-44BC-B4B7-BF013E64178D}" destId="{851D0AEC-A4BF-4F98-BFF4-8C8DDECFAEB7}" srcOrd="1" destOrd="0" presId="urn:microsoft.com/office/officeart/2005/8/layout/target2"/>
    <dgm:cxn modelId="{32FF1A5F-4B22-47EC-9B1B-CE1C8380A41A}" type="presParOf" srcId="{8F4ED860-B18A-44BC-B4B7-BF013E64178D}" destId="{1A1B8D70-9F8C-4681-BEDA-4D74390F7F55}" srcOrd="2" destOrd="0" presId="urn:microsoft.com/office/officeart/2005/8/layout/target2"/>
    <dgm:cxn modelId="{708D04CB-352F-46FA-95D8-3BA702DA3D18}" type="presParOf" srcId="{8F4ED860-B18A-44BC-B4B7-BF013E64178D}" destId="{446B6F00-7D4C-48EC-8C14-72D4E6E37115}" srcOrd="3" destOrd="0" presId="urn:microsoft.com/office/officeart/2005/8/layout/target2"/>
    <dgm:cxn modelId="{9F2E973F-C13B-4153-A90E-C34FB7B33406}" type="presParOf" srcId="{8F4ED860-B18A-44BC-B4B7-BF013E64178D}" destId="{8A579C9D-34B2-446D-9EA8-74EECBD79269}" srcOrd="4" destOrd="0" presId="urn:microsoft.com/office/officeart/2005/8/layout/target2"/>
    <dgm:cxn modelId="{270F672A-809B-3E41-BE73-266F38A85999}" type="presParOf" srcId="{8F4ED860-B18A-44BC-B4B7-BF013E64178D}" destId="{6B16EB8B-4017-9742-B165-BE7345E95550}" srcOrd="5" destOrd="0" presId="urn:microsoft.com/office/officeart/2005/8/layout/target2"/>
    <dgm:cxn modelId="{C276DB0A-3D1B-6A48-B089-D087DCE44785}" type="presParOf" srcId="{8F4ED860-B18A-44BC-B4B7-BF013E64178D}" destId="{9EA07B32-950F-BB40-BCE1-008DAFE03972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593960-F0BB-447A-B34A-9352855917D8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D0F8C8-EBB0-4CBA-91AC-D34BCC0514B2}">
      <dgm:prSet phldrT="[文本]" custT="1"/>
      <dgm:spPr/>
      <dgm:t>
        <a:bodyPr/>
        <a:lstStyle/>
        <a:p>
          <a:r>
            <a:rPr lang="en-US" altLang="zh-CN" sz="2000" dirty="0" smtClean="0"/>
            <a:t>Main_r.js</a:t>
          </a:r>
          <a:endParaRPr lang="zh-CN" altLang="en-US" sz="2000" dirty="0"/>
        </a:p>
      </dgm:t>
    </dgm:pt>
    <dgm:pt modelId="{980F0E61-1355-48F8-BE7B-81ED91480750}" type="parTrans" cxnId="{DB5708EA-67AE-4F3C-BED2-EF4712F85557}">
      <dgm:prSet/>
      <dgm:spPr/>
      <dgm:t>
        <a:bodyPr/>
        <a:lstStyle/>
        <a:p>
          <a:endParaRPr lang="zh-CN" altLang="en-US"/>
        </a:p>
      </dgm:t>
    </dgm:pt>
    <dgm:pt modelId="{1DD21790-6B7B-4A82-9A98-C9F839DD3705}" type="sibTrans" cxnId="{DB5708EA-67AE-4F3C-BED2-EF4712F85557}">
      <dgm:prSet/>
      <dgm:spPr/>
      <dgm:t>
        <a:bodyPr/>
        <a:lstStyle/>
        <a:p>
          <a:endParaRPr lang="zh-CN" altLang="en-US"/>
        </a:p>
      </dgm:t>
    </dgm:pt>
    <dgm:pt modelId="{F36773DA-BDDD-4925-9D36-74C35AA5652D}">
      <dgm:prSet phldrT="[文本]"/>
      <dgm:spPr/>
      <dgm:t>
        <a:bodyPr/>
        <a:lstStyle/>
        <a:p>
          <a:r>
            <a:rPr lang="zh-CN" altLang="en-US" dirty="0" smtClean="0"/>
            <a:t>频道</a:t>
          </a:r>
          <a:r>
            <a:rPr lang="en-US" altLang="zh-CN" dirty="0" smtClean="0"/>
            <a:t>/*.html</a:t>
          </a:r>
          <a:endParaRPr lang="zh-CN" altLang="en-US" dirty="0"/>
        </a:p>
      </dgm:t>
    </dgm:pt>
    <dgm:pt modelId="{0F327444-52BE-4508-860D-24BFC089D26D}" type="parTrans" cxnId="{09D7ECD8-D349-4D23-858F-F6250A376B17}">
      <dgm:prSet/>
      <dgm:spPr/>
      <dgm:t>
        <a:bodyPr/>
        <a:lstStyle/>
        <a:p>
          <a:endParaRPr lang="zh-CN" altLang="en-US"/>
        </a:p>
      </dgm:t>
    </dgm:pt>
    <dgm:pt modelId="{2BF9B6F5-C324-4885-85EB-1A3D0E3BB9A1}" type="sibTrans" cxnId="{09D7ECD8-D349-4D23-858F-F6250A376B17}">
      <dgm:prSet/>
      <dgm:spPr/>
      <dgm:t>
        <a:bodyPr/>
        <a:lstStyle/>
        <a:p>
          <a:endParaRPr lang="zh-CN" altLang="en-US"/>
        </a:p>
      </dgm:t>
    </dgm:pt>
    <dgm:pt modelId="{F56FDE2B-3A6B-D743-B43D-8FAE03F7A3A1}">
      <dgm:prSet phldrT="[文本]"/>
      <dgm:spPr/>
      <dgm:t>
        <a:bodyPr/>
        <a:lstStyle/>
        <a:p>
          <a:r>
            <a:rPr lang="zh-CN" altLang="en-US" dirty="0" smtClean="0"/>
            <a:t>频道 </a:t>
          </a:r>
          <a:r>
            <a:rPr lang="en-US" altLang="zh-CN" dirty="0" smtClean="0"/>
            <a:t>/</a:t>
          </a:r>
          <a:r>
            <a:rPr lang="zh-CN" altLang="en-US" dirty="0" smtClean="0"/>
            <a:t>*</a:t>
          </a:r>
          <a:r>
            <a:rPr lang="en-US" altLang="zh-CN" dirty="0" err="1" smtClean="0"/>
            <a:t>js</a:t>
          </a:r>
          <a:endParaRPr lang="zh-CN" altLang="en-US" dirty="0"/>
        </a:p>
      </dgm:t>
    </dgm:pt>
    <dgm:pt modelId="{7E6624D3-5C8A-114D-82EF-ABD732276C50}" type="parTrans" cxnId="{BDB2A209-B1CC-C643-B160-C14B2948558C}">
      <dgm:prSet/>
      <dgm:spPr/>
      <dgm:t>
        <a:bodyPr/>
        <a:lstStyle/>
        <a:p>
          <a:endParaRPr lang="zh-CN" altLang="en-US"/>
        </a:p>
      </dgm:t>
    </dgm:pt>
    <dgm:pt modelId="{77BE3978-A79E-DD4C-B711-1EEFE3B62DB5}" type="sibTrans" cxnId="{BDB2A209-B1CC-C643-B160-C14B2948558C}">
      <dgm:prSet/>
      <dgm:spPr/>
      <dgm:t>
        <a:bodyPr/>
        <a:lstStyle/>
        <a:p>
          <a:endParaRPr lang="zh-CN" altLang="en-US"/>
        </a:p>
      </dgm:t>
    </dgm:pt>
    <dgm:pt modelId="{C41D66FF-7813-4C00-84AE-8266615B593A}" type="pres">
      <dgm:prSet presAssocID="{C3593960-F0BB-447A-B34A-9352855917D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624447-D63C-499B-870A-A00EB11A8A58}" type="pres">
      <dgm:prSet presAssocID="{C3593960-F0BB-447A-B34A-9352855917D8}" presName="outerBox" presStyleCnt="0"/>
      <dgm:spPr/>
    </dgm:pt>
    <dgm:pt modelId="{09AF3B5F-ADF0-4D7B-A347-BB3C980E07F2}" type="pres">
      <dgm:prSet presAssocID="{C3593960-F0BB-447A-B34A-9352855917D8}" presName="outerBoxParent" presStyleLbl="node1" presStyleIdx="0" presStyleCnt="1" custLinFactNeighborY="14924"/>
      <dgm:spPr/>
      <dgm:t>
        <a:bodyPr/>
        <a:lstStyle/>
        <a:p>
          <a:endParaRPr lang="zh-CN" altLang="en-US"/>
        </a:p>
      </dgm:t>
    </dgm:pt>
    <dgm:pt modelId="{CCEE98FC-CCB0-4B65-861A-37D834D781F9}" type="pres">
      <dgm:prSet presAssocID="{C3593960-F0BB-447A-B34A-9352855917D8}" presName="outerBoxChildren" presStyleCnt="0"/>
      <dgm:spPr/>
    </dgm:pt>
    <dgm:pt modelId="{D8884D8E-BDF6-4BEE-B443-374F265DFFDF}" type="pres">
      <dgm:prSet presAssocID="{F36773DA-BDDD-4925-9D36-74C35AA5652D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74B473-1FD1-F94C-8965-87959BC80322}" type="pres">
      <dgm:prSet presAssocID="{2BF9B6F5-C324-4885-85EB-1A3D0E3BB9A1}" presName="outerSibTrans" presStyleCnt="0"/>
      <dgm:spPr/>
    </dgm:pt>
    <dgm:pt modelId="{AB736819-C402-D540-877E-C7361C5A67AB}" type="pres">
      <dgm:prSet presAssocID="{F56FDE2B-3A6B-D743-B43D-8FAE03F7A3A1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B2A209-B1CC-C643-B160-C14B2948558C}" srcId="{77D0F8C8-EBB0-4CBA-91AC-D34BCC0514B2}" destId="{F56FDE2B-3A6B-D743-B43D-8FAE03F7A3A1}" srcOrd="1" destOrd="0" parTransId="{7E6624D3-5C8A-114D-82EF-ABD732276C50}" sibTransId="{77BE3978-A79E-DD4C-B711-1EEFE3B62DB5}"/>
    <dgm:cxn modelId="{09D7ECD8-D349-4D23-858F-F6250A376B17}" srcId="{77D0F8C8-EBB0-4CBA-91AC-D34BCC0514B2}" destId="{F36773DA-BDDD-4925-9D36-74C35AA5652D}" srcOrd="0" destOrd="0" parTransId="{0F327444-52BE-4508-860D-24BFC089D26D}" sibTransId="{2BF9B6F5-C324-4885-85EB-1A3D0E3BB9A1}"/>
    <dgm:cxn modelId="{BDBA0B89-836D-314C-A761-A6F305C53DB5}" type="presOf" srcId="{F56FDE2B-3A6B-D743-B43D-8FAE03F7A3A1}" destId="{AB736819-C402-D540-877E-C7361C5A67AB}" srcOrd="0" destOrd="0" presId="urn:microsoft.com/office/officeart/2005/8/layout/target2"/>
    <dgm:cxn modelId="{F9D0D682-8DC9-433B-8AD7-F4DFA179F2DE}" type="presOf" srcId="{F36773DA-BDDD-4925-9D36-74C35AA5652D}" destId="{D8884D8E-BDF6-4BEE-B443-374F265DFFDF}" srcOrd="0" destOrd="0" presId="urn:microsoft.com/office/officeart/2005/8/layout/target2"/>
    <dgm:cxn modelId="{80961CAC-4966-4F41-B507-0C5DCCE3237D}" type="presOf" srcId="{C3593960-F0BB-447A-B34A-9352855917D8}" destId="{C41D66FF-7813-4C00-84AE-8266615B593A}" srcOrd="0" destOrd="0" presId="urn:microsoft.com/office/officeart/2005/8/layout/target2"/>
    <dgm:cxn modelId="{DB5708EA-67AE-4F3C-BED2-EF4712F85557}" srcId="{C3593960-F0BB-447A-B34A-9352855917D8}" destId="{77D0F8C8-EBB0-4CBA-91AC-D34BCC0514B2}" srcOrd="0" destOrd="0" parTransId="{980F0E61-1355-48F8-BE7B-81ED91480750}" sibTransId="{1DD21790-6B7B-4A82-9A98-C9F839DD3705}"/>
    <dgm:cxn modelId="{55EE6C32-578D-41A8-A0FE-3CBD63FACC3F}" type="presOf" srcId="{77D0F8C8-EBB0-4CBA-91AC-D34BCC0514B2}" destId="{09AF3B5F-ADF0-4D7B-A347-BB3C980E07F2}" srcOrd="0" destOrd="0" presId="urn:microsoft.com/office/officeart/2005/8/layout/target2"/>
    <dgm:cxn modelId="{B002A251-39E8-4FF8-A114-7237760A72E8}" type="presParOf" srcId="{C41D66FF-7813-4C00-84AE-8266615B593A}" destId="{02624447-D63C-499B-870A-A00EB11A8A58}" srcOrd="0" destOrd="0" presId="urn:microsoft.com/office/officeart/2005/8/layout/target2"/>
    <dgm:cxn modelId="{A3CC5173-AE23-4320-BE59-2818D552C84C}" type="presParOf" srcId="{02624447-D63C-499B-870A-A00EB11A8A58}" destId="{09AF3B5F-ADF0-4D7B-A347-BB3C980E07F2}" srcOrd="0" destOrd="0" presId="urn:microsoft.com/office/officeart/2005/8/layout/target2"/>
    <dgm:cxn modelId="{0598B043-442B-4FBA-BD17-941C71D7E015}" type="presParOf" srcId="{02624447-D63C-499B-870A-A00EB11A8A58}" destId="{CCEE98FC-CCB0-4B65-861A-37D834D781F9}" srcOrd="1" destOrd="0" presId="urn:microsoft.com/office/officeart/2005/8/layout/target2"/>
    <dgm:cxn modelId="{9389DD38-ABDB-4BBF-9689-ACDF19EB1E8D}" type="presParOf" srcId="{CCEE98FC-CCB0-4B65-861A-37D834D781F9}" destId="{D8884D8E-BDF6-4BEE-B443-374F265DFFDF}" srcOrd="0" destOrd="0" presId="urn:microsoft.com/office/officeart/2005/8/layout/target2"/>
    <dgm:cxn modelId="{653827AF-2DF5-A048-B749-FAA7DFFDC5F8}" type="presParOf" srcId="{CCEE98FC-CCB0-4B65-861A-37D834D781F9}" destId="{FF74B473-1FD1-F94C-8965-87959BC80322}" srcOrd="1" destOrd="0" presId="urn:microsoft.com/office/officeart/2005/8/layout/target2"/>
    <dgm:cxn modelId="{722EAA92-8343-2D4D-8E20-2390F28AC536}" type="presParOf" srcId="{CCEE98FC-CCB0-4B65-861A-37D834D781F9}" destId="{AB736819-C402-D540-877E-C7361C5A67A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4E4AC7-4BEC-44CE-9915-F32DB774BFB6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4CB32B-EC64-481A-9913-B870830FCFA0}">
      <dgm:prSet phldrT="[文本]" custT="1"/>
      <dgm:spPr/>
      <dgm:t>
        <a:bodyPr/>
        <a:lstStyle/>
        <a:p>
          <a:r>
            <a:rPr lang="en-US" altLang="zh-CN" sz="2000" dirty="0" smtClean="0"/>
            <a:t>Libs_r.js</a:t>
          </a:r>
          <a:endParaRPr lang="zh-CN" altLang="en-US" sz="2000" dirty="0"/>
        </a:p>
      </dgm:t>
    </dgm:pt>
    <dgm:pt modelId="{5D415E39-2839-4C53-92A9-1F2D672C6316}" type="parTrans" cxnId="{6CFAD9DE-4E68-474C-99DA-9B079C9A5E0B}">
      <dgm:prSet/>
      <dgm:spPr/>
      <dgm:t>
        <a:bodyPr/>
        <a:lstStyle/>
        <a:p>
          <a:endParaRPr lang="zh-CN" altLang="en-US"/>
        </a:p>
      </dgm:t>
    </dgm:pt>
    <dgm:pt modelId="{54448DDB-30A5-4268-833A-3F13CCC2B9AA}" type="sibTrans" cxnId="{6CFAD9DE-4E68-474C-99DA-9B079C9A5E0B}">
      <dgm:prSet/>
      <dgm:spPr/>
      <dgm:t>
        <a:bodyPr/>
        <a:lstStyle/>
        <a:p>
          <a:endParaRPr lang="zh-CN" altLang="en-US"/>
        </a:p>
      </dgm:t>
    </dgm:pt>
    <dgm:pt modelId="{BFB15F65-2F5F-4DD0-B5CF-6B539873B0D1}">
      <dgm:prSet phldrT="[文本]"/>
      <dgm:spPr/>
      <dgm:t>
        <a:bodyPr/>
        <a:lstStyle/>
        <a:p>
          <a:r>
            <a:rPr lang="en-US" altLang="zh-CN" dirty="0" smtClean="0"/>
            <a:t>Backbon.js</a:t>
          </a:r>
        </a:p>
      </dgm:t>
    </dgm:pt>
    <dgm:pt modelId="{D6738F32-601D-41C8-9D5D-F727B5FDBD09}" type="parTrans" cxnId="{5F04960B-A4DA-422E-A74C-F26F2B40FFD9}">
      <dgm:prSet/>
      <dgm:spPr/>
      <dgm:t>
        <a:bodyPr/>
        <a:lstStyle/>
        <a:p>
          <a:endParaRPr lang="zh-CN" altLang="en-US"/>
        </a:p>
      </dgm:t>
    </dgm:pt>
    <dgm:pt modelId="{5B487872-F139-4156-925C-A30B9F63EB6E}" type="sibTrans" cxnId="{5F04960B-A4DA-422E-A74C-F26F2B40FFD9}">
      <dgm:prSet/>
      <dgm:spPr/>
      <dgm:t>
        <a:bodyPr/>
        <a:lstStyle/>
        <a:p>
          <a:endParaRPr lang="zh-CN" altLang="en-US"/>
        </a:p>
      </dgm:t>
    </dgm:pt>
    <dgm:pt modelId="{6A7490EB-5AFA-4013-AD3D-D3EA71BF5F1F}">
      <dgm:prSet phldrT="[文本]"/>
      <dgm:spPr/>
      <dgm:t>
        <a:bodyPr/>
        <a:lstStyle/>
        <a:p>
          <a:r>
            <a:rPr lang="en-US" altLang="zh-CN" dirty="0" smtClean="0"/>
            <a:t>underscore.js</a:t>
          </a:r>
        </a:p>
      </dgm:t>
    </dgm:pt>
    <dgm:pt modelId="{E04CCF80-4C91-4B6B-B8BF-E027C7F4AD93}" type="parTrans" cxnId="{DA0C1915-E6AB-4190-9490-245439780CAD}">
      <dgm:prSet/>
      <dgm:spPr/>
      <dgm:t>
        <a:bodyPr/>
        <a:lstStyle/>
        <a:p>
          <a:endParaRPr lang="zh-CN" altLang="en-US"/>
        </a:p>
      </dgm:t>
    </dgm:pt>
    <dgm:pt modelId="{08E47880-2176-4BC3-9D98-792F6B5A357B}" type="sibTrans" cxnId="{DA0C1915-E6AB-4190-9490-245439780CAD}">
      <dgm:prSet/>
      <dgm:spPr/>
      <dgm:t>
        <a:bodyPr/>
        <a:lstStyle/>
        <a:p>
          <a:endParaRPr lang="zh-CN" altLang="en-US"/>
        </a:p>
      </dgm:t>
    </dgm:pt>
    <dgm:pt modelId="{6F64ECE0-5222-4BEF-B707-6EE1586A033E}">
      <dgm:prSet phldrT="[文本]"/>
      <dgm:spPr/>
      <dgm:t>
        <a:bodyPr/>
        <a:lstStyle/>
        <a:p>
          <a:r>
            <a:rPr lang="en-US" altLang="zh-CN" dirty="0" err="1" smtClean="0"/>
            <a:t>Zepto.js</a:t>
          </a:r>
          <a:endParaRPr lang="zh-CN" altLang="en-US" dirty="0"/>
        </a:p>
      </dgm:t>
    </dgm:pt>
    <dgm:pt modelId="{CEA72C7F-9F36-4FA7-8DAF-B7F5BA0181F3}" type="sibTrans" cxnId="{8E6D1B24-AD37-430F-AD8C-46CDA58FE120}">
      <dgm:prSet/>
      <dgm:spPr/>
      <dgm:t>
        <a:bodyPr/>
        <a:lstStyle/>
        <a:p>
          <a:endParaRPr lang="zh-CN" altLang="en-US"/>
        </a:p>
      </dgm:t>
    </dgm:pt>
    <dgm:pt modelId="{F3C6E220-9D07-4169-A4E5-AB946AC364F5}" type="parTrans" cxnId="{8E6D1B24-AD37-430F-AD8C-46CDA58FE120}">
      <dgm:prSet/>
      <dgm:spPr/>
      <dgm:t>
        <a:bodyPr/>
        <a:lstStyle/>
        <a:p>
          <a:endParaRPr lang="zh-CN" altLang="en-US"/>
        </a:p>
      </dgm:t>
    </dgm:pt>
    <dgm:pt modelId="{4E8B14A8-5373-4293-9DCB-037748BC9075}" type="pres">
      <dgm:prSet presAssocID="{A34E4AC7-4BEC-44CE-9915-F32DB774BFB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365C774-EBA5-4CDC-A867-07C650FE25EF}" type="pres">
      <dgm:prSet presAssocID="{A34E4AC7-4BEC-44CE-9915-F32DB774BFB6}" presName="outerBox" presStyleCnt="0"/>
      <dgm:spPr/>
    </dgm:pt>
    <dgm:pt modelId="{8D82F078-057A-4845-8E99-3CF444C85EB4}" type="pres">
      <dgm:prSet presAssocID="{A34E4AC7-4BEC-44CE-9915-F32DB774BFB6}" presName="outerBoxParent" presStyleLbl="node1" presStyleIdx="0" presStyleCnt="1" custLinFactNeighborX="-2723" custLinFactNeighborY="-5427"/>
      <dgm:spPr/>
      <dgm:t>
        <a:bodyPr/>
        <a:lstStyle/>
        <a:p>
          <a:endParaRPr lang="zh-CN" altLang="en-US"/>
        </a:p>
      </dgm:t>
    </dgm:pt>
    <dgm:pt modelId="{8F4ED860-B18A-44BC-B4B7-BF013E64178D}" type="pres">
      <dgm:prSet presAssocID="{A34E4AC7-4BEC-44CE-9915-F32DB774BFB6}" presName="outerBoxChildren" presStyleCnt="0"/>
      <dgm:spPr/>
    </dgm:pt>
    <dgm:pt modelId="{A2BA086D-E0DE-436A-B3A6-09D1ABF3EBC0}" type="pres">
      <dgm:prSet presAssocID="{6F64ECE0-5222-4BEF-B707-6EE1586A033E}" presName="oChild" presStyleLbl="fgAcc1" presStyleIdx="0" presStyleCnt="3" custLinFactNeighborX="-24010" custLinFactNeighborY="41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1D0AEC-A4BF-4F98-BFF4-8C8DDECFAEB7}" type="pres">
      <dgm:prSet presAssocID="{CEA72C7F-9F36-4FA7-8DAF-B7F5BA0181F3}" presName="outerSibTrans" presStyleCnt="0"/>
      <dgm:spPr/>
    </dgm:pt>
    <dgm:pt modelId="{1A1B8D70-9F8C-4681-BEDA-4D74390F7F55}" type="pres">
      <dgm:prSet presAssocID="{BFB15F65-2F5F-4DD0-B5CF-6B539873B0D1}" presName="o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B6F00-7D4C-48EC-8C14-72D4E6E37115}" type="pres">
      <dgm:prSet presAssocID="{5B487872-F139-4156-925C-A30B9F63EB6E}" presName="outerSibTrans" presStyleCnt="0"/>
      <dgm:spPr/>
    </dgm:pt>
    <dgm:pt modelId="{8A579C9D-34B2-446D-9EA8-74EECBD79269}" type="pres">
      <dgm:prSet presAssocID="{6A7490EB-5AFA-4013-AD3D-D3EA71BF5F1F}" presName="o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E85B2-FC7E-214E-9405-017C7CECBD98}" type="presOf" srcId="{6F64ECE0-5222-4BEF-B707-6EE1586A033E}" destId="{A2BA086D-E0DE-436A-B3A6-09D1ABF3EBC0}" srcOrd="0" destOrd="0" presId="urn:microsoft.com/office/officeart/2005/8/layout/target2"/>
    <dgm:cxn modelId="{DA0C1915-E6AB-4190-9490-245439780CAD}" srcId="{8C4CB32B-EC64-481A-9913-B870830FCFA0}" destId="{6A7490EB-5AFA-4013-AD3D-D3EA71BF5F1F}" srcOrd="2" destOrd="0" parTransId="{E04CCF80-4C91-4B6B-B8BF-E027C7F4AD93}" sibTransId="{08E47880-2176-4BC3-9D98-792F6B5A357B}"/>
    <dgm:cxn modelId="{6CFAD9DE-4E68-474C-99DA-9B079C9A5E0B}" srcId="{A34E4AC7-4BEC-44CE-9915-F32DB774BFB6}" destId="{8C4CB32B-EC64-481A-9913-B870830FCFA0}" srcOrd="0" destOrd="0" parTransId="{5D415E39-2839-4C53-92A9-1F2D672C6316}" sibTransId="{54448DDB-30A5-4268-833A-3F13CCC2B9AA}"/>
    <dgm:cxn modelId="{06CB6191-A910-8449-A0A6-9B89EE131B48}" type="presOf" srcId="{A34E4AC7-4BEC-44CE-9915-F32DB774BFB6}" destId="{4E8B14A8-5373-4293-9DCB-037748BC9075}" srcOrd="0" destOrd="0" presId="urn:microsoft.com/office/officeart/2005/8/layout/target2"/>
    <dgm:cxn modelId="{8E6D1B24-AD37-430F-AD8C-46CDA58FE120}" srcId="{8C4CB32B-EC64-481A-9913-B870830FCFA0}" destId="{6F64ECE0-5222-4BEF-B707-6EE1586A033E}" srcOrd="0" destOrd="0" parTransId="{F3C6E220-9D07-4169-A4E5-AB946AC364F5}" sibTransId="{CEA72C7F-9F36-4FA7-8DAF-B7F5BA0181F3}"/>
    <dgm:cxn modelId="{4878DA73-7E08-C441-AEBD-92170FE4E94E}" type="presOf" srcId="{6A7490EB-5AFA-4013-AD3D-D3EA71BF5F1F}" destId="{8A579C9D-34B2-446D-9EA8-74EECBD79269}" srcOrd="0" destOrd="0" presId="urn:microsoft.com/office/officeart/2005/8/layout/target2"/>
    <dgm:cxn modelId="{EA71787F-553E-5243-8BF8-320EB24AB7AF}" type="presOf" srcId="{BFB15F65-2F5F-4DD0-B5CF-6B539873B0D1}" destId="{1A1B8D70-9F8C-4681-BEDA-4D74390F7F55}" srcOrd="0" destOrd="0" presId="urn:microsoft.com/office/officeart/2005/8/layout/target2"/>
    <dgm:cxn modelId="{5F04960B-A4DA-422E-A74C-F26F2B40FFD9}" srcId="{8C4CB32B-EC64-481A-9913-B870830FCFA0}" destId="{BFB15F65-2F5F-4DD0-B5CF-6B539873B0D1}" srcOrd="1" destOrd="0" parTransId="{D6738F32-601D-41C8-9D5D-F727B5FDBD09}" sibTransId="{5B487872-F139-4156-925C-A30B9F63EB6E}"/>
    <dgm:cxn modelId="{1116747C-9F2D-344F-9C24-40CA297E94B1}" type="presOf" srcId="{8C4CB32B-EC64-481A-9913-B870830FCFA0}" destId="{8D82F078-057A-4845-8E99-3CF444C85EB4}" srcOrd="0" destOrd="0" presId="urn:microsoft.com/office/officeart/2005/8/layout/target2"/>
    <dgm:cxn modelId="{D28D619B-BB27-3042-8146-D448BE154DEC}" type="presParOf" srcId="{4E8B14A8-5373-4293-9DCB-037748BC9075}" destId="{0365C774-EBA5-4CDC-A867-07C650FE25EF}" srcOrd="0" destOrd="0" presId="urn:microsoft.com/office/officeart/2005/8/layout/target2"/>
    <dgm:cxn modelId="{C1E656C6-701E-5041-B131-1C8827BDC17C}" type="presParOf" srcId="{0365C774-EBA5-4CDC-A867-07C650FE25EF}" destId="{8D82F078-057A-4845-8E99-3CF444C85EB4}" srcOrd="0" destOrd="0" presId="urn:microsoft.com/office/officeart/2005/8/layout/target2"/>
    <dgm:cxn modelId="{AC7274DD-0997-9446-AF1C-95BF68C83845}" type="presParOf" srcId="{0365C774-EBA5-4CDC-A867-07C650FE25EF}" destId="{8F4ED860-B18A-44BC-B4B7-BF013E64178D}" srcOrd="1" destOrd="0" presId="urn:microsoft.com/office/officeart/2005/8/layout/target2"/>
    <dgm:cxn modelId="{B4D3FF59-9A39-004F-A058-7AFB5060DAA6}" type="presParOf" srcId="{8F4ED860-B18A-44BC-B4B7-BF013E64178D}" destId="{A2BA086D-E0DE-436A-B3A6-09D1ABF3EBC0}" srcOrd="0" destOrd="0" presId="urn:microsoft.com/office/officeart/2005/8/layout/target2"/>
    <dgm:cxn modelId="{F2F3D473-2291-B143-AD94-06671E81F4F3}" type="presParOf" srcId="{8F4ED860-B18A-44BC-B4B7-BF013E64178D}" destId="{851D0AEC-A4BF-4F98-BFF4-8C8DDECFAEB7}" srcOrd="1" destOrd="0" presId="urn:microsoft.com/office/officeart/2005/8/layout/target2"/>
    <dgm:cxn modelId="{10A0F1D8-8C88-3449-A3D4-CF1B7E3D985E}" type="presParOf" srcId="{8F4ED860-B18A-44BC-B4B7-BF013E64178D}" destId="{1A1B8D70-9F8C-4681-BEDA-4D74390F7F55}" srcOrd="2" destOrd="0" presId="urn:microsoft.com/office/officeart/2005/8/layout/target2"/>
    <dgm:cxn modelId="{B869B2D5-FEF3-9D4B-9EF9-D624A8B7FB8F}" type="presParOf" srcId="{8F4ED860-B18A-44BC-B4B7-BF013E64178D}" destId="{446B6F00-7D4C-48EC-8C14-72D4E6E37115}" srcOrd="3" destOrd="0" presId="urn:microsoft.com/office/officeart/2005/8/layout/target2"/>
    <dgm:cxn modelId="{29EA00CB-6F5E-C44F-A201-1A74423E704F}" type="presParOf" srcId="{8F4ED860-B18A-44BC-B4B7-BF013E64178D}" destId="{8A579C9D-34B2-446D-9EA8-74EECBD79269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2FCB3A-C6C6-1A4D-8A79-7470B635BAEB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F926B-F64A-1940-9BD5-140A4A12BE41}">
      <dgm:prSet phldrT="[文本]"/>
      <dgm:spPr/>
      <dgm:t>
        <a:bodyPr/>
        <a:lstStyle/>
        <a:p>
          <a:r>
            <a:rPr lang="en-US" altLang="zh-CN" dirty="0" err="1" smtClean="0"/>
            <a:t>Common_r.js</a:t>
          </a:r>
          <a:endParaRPr lang="zh-CN" altLang="en-US" dirty="0"/>
        </a:p>
      </dgm:t>
    </dgm:pt>
    <dgm:pt modelId="{A410F0D2-3E00-4C41-B71F-9FBC044859E1}" type="parTrans" cxnId="{ACB7854A-986B-1B4D-9555-7249DC384484}">
      <dgm:prSet/>
      <dgm:spPr/>
      <dgm:t>
        <a:bodyPr/>
        <a:lstStyle/>
        <a:p>
          <a:endParaRPr lang="zh-CN" altLang="en-US"/>
        </a:p>
      </dgm:t>
    </dgm:pt>
    <dgm:pt modelId="{3A97738D-5F85-0541-BE11-65783C57437C}" type="sibTrans" cxnId="{ACB7854A-986B-1B4D-9555-7249DC384484}">
      <dgm:prSet/>
      <dgm:spPr/>
      <dgm:t>
        <a:bodyPr/>
        <a:lstStyle/>
        <a:p>
          <a:endParaRPr lang="zh-CN" altLang="en-US"/>
        </a:p>
      </dgm:t>
    </dgm:pt>
    <dgm:pt modelId="{090D045C-35D8-E542-9CFA-EEAC9068A0A9}">
      <dgm:prSet phldrT="[文本]"/>
      <dgm:spPr/>
      <dgm:t>
        <a:bodyPr/>
        <a:lstStyle/>
        <a:p>
          <a:r>
            <a:rPr lang="en-US" altLang="zh-CN" dirty="0" smtClean="0"/>
            <a:t>App/common/</a:t>
          </a:r>
          <a:r>
            <a:rPr lang="zh-CN" altLang="en-US" dirty="0" smtClean="0"/>
            <a:t>通用</a:t>
          </a:r>
          <a:r>
            <a:rPr lang="en-US" altLang="zh-CN" dirty="0" smtClean="0"/>
            <a:t>.</a:t>
          </a:r>
          <a:r>
            <a:rPr lang="en-US" altLang="zh-CN" dirty="0" err="1" smtClean="0"/>
            <a:t>js</a:t>
          </a:r>
          <a:endParaRPr lang="zh-CN" altLang="en-US" dirty="0"/>
        </a:p>
      </dgm:t>
    </dgm:pt>
    <dgm:pt modelId="{3CBD2874-A430-AF4F-A3A8-72C376ED5E51}" type="parTrans" cxnId="{8BAC0B74-588E-A842-A104-E30A1595F566}">
      <dgm:prSet/>
      <dgm:spPr/>
      <dgm:t>
        <a:bodyPr/>
        <a:lstStyle/>
        <a:p>
          <a:endParaRPr lang="zh-CN" altLang="en-US"/>
        </a:p>
      </dgm:t>
    </dgm:pt>
    <dgm:pt modelId="{858F69BA-3120-8E44-98B3-56FEBC8EF44E}" type="sibTrans" cxnId="{8BAC0B74-588E-A842-A104-E30A1595F566}">
      <dgm:prSet/>
      <dgm:spPr/>
      <dgm:t>
        <a:bodyPr/>
        <a:lstStyle/>
        <a:p>
          <a:endParaRPr lang="zh-CN" altLang="en-US"/>
        </a:p>
      </dgm:t>
    </dgm:pt>
    <dgm:pt modelId="{74E8674D-F4E0-6F4C-999F-052C7326EE45}" type="pres">
      <dgm:prSet presAssocID="{C32FCB3A-C6C6-1A4D-8A79-7470B635BAE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FC945AA-60B8-8A44-B067-59B070889604}" type="pres">
      <dgm:prSet presAssocID="{C32FCB3A-C6C6-1A4D-8A79-7470B635BAEB}" presName="outerBox" presStyleCnt="0"/>
      <dgm:spPr/>
    </dgm:pt>
    <dgm:pt modelId="{4486632C-095C-564E-B1EE-D9E078DAB090}" type="pres">
      <dgm:prSet presAssocID="{C32FCB3A-C6C6-1A4D-8A79-7470B635BAEB}" presName="outerBoxParent" presStyleLbl="node1" presStyleIdx="0" presStyleCnt="1" custScaleY="96091"/>
      <dgm:spPr/>
      <dgm:t>
        <a:bodyPr/>
        <a:lstStyle/>
        <a:p>
          <a:endParaRPr lang="zh-CN" altLang="en-US"/>
        </a:p>
      </dgm:t>
    </dgm:pt>
    <dgm:pt modelId="{C3E3E5ED-2565-4C42-86D6-EA69D78EEE39}" type="pres">
      <dgm:prSet presAssocID="{C32FCB3A-C6C6-1A4D-8A79-7470B635BAEB}" presName="outerBoxChildren" presStyleCnt="0"/>
      <dgm:spPr/>
    </dgm:pt>
    <dgm:pt modelId="{9A4D2BFE-D101-3545-932F-5219DFD37618}" type="pres">
      <dgm:prSet presAssocID="{090D045C-35D8-E542-9CFA-EEAC9068A0A9}" presName="oChild" presStyleLbl="fgAcc1" presStyleIdx="0" presStyleCnt="1" custLinFactNeighborX="93" custLinFactNeighborY="222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FCB611-8CDB-4D43-8113-237A30C90609}" type="presOf" srcId="{0A2F926B-F64A-1940-9BD5-140A4A12BE41}" destId="{4486632C-095C-564E-B1EE-D9E078DAB090}" srcOrd="0" destOrd="0" presId="urn:microsoft.com/office/officeart/2005/8/layout/target2"/>
    <dgm:cxn modelId="{9B85E3E4-1D1C-9141-887A-20D33D8E4798}" type="presOf" srcId="{090D045C-35D8-E542-9CFA-EEAC9068A0A9}" destId="{9A4D2BFE-D101-3545-932F-5219DFD37618}" srcOrd="0" destOrd="0" presId="urn:microsoft.com/office/officeart/2005/8/layout/target2"/>
    <dgm:cxn modelId="{ACB7854A-986B-1B4D-9555-7249DC384484}" srcId="{C32FCB3A-C6C6-1A4D-8A79-7470B635BAEB}" destId="{0A2F926B-F64A-1940-9BD5-140A4A12BE41}" srcOrd="0" destOrd="0" parTransId="{A410F0D2-3E00-4C41-B71F-9FBC044859E1}" sibTransId="{3A97738D-5F85-0541-BE11-65783C57437C}"/>
    <dgm:cxn modelId="{F37B77E6-F2C4-8242-8DC9-2A26D447076F}" type="presOf" srcId="{C32FCB3A-C6C6-1A4D-8A79-7470B635BAEB}" destId="{74E8674D-F4E0-6F4C-999F-052C7326EE45}" srcOrd="0" destOrd="0" presId="urn:microsoft.com/office/officeart/2005/8/layout/target2"/>
    <dgm:cxn modelId="{8BAC0B74-588E-A842-A104-E30A1595F566}" srcId="{0A2F926B-F64A-1940-9BD5-140A4A12BE41}" destId="{090D045C-35D8-E542-9CFA-EEAC9068A0A9}" srcOrd="0" destOrd="0" parTransId="{3CBD2874-A430-AF4F-A3A8-72C376ED5E51}" sibTransId="{858F69BA-3120-8E44-98B3-56FEBC8EF44E}"/>
    <dgm:cxn modelId="{2B906AD4-8A75-9E47-B8D5-C69DE2C73E22}" type="presParOf" srcId="{74E8674D-F4E0-6F4C-999F-052C7326EE45}" destId="{BFC945AA-60B8-8A44-B067-59B070889604}" srcOrd="0" destOrd="0" presId="urn:microsoft.com/office/officeart/2005/8/layout/target2"/>
    <dgm:cxn modelId="{EDA54C75-D481-7048-AA3B-E8B609A2BCF9}" type="presParOf" srcId="{BFC945AA-60B8-8A44-B067-59B070889604}" destId="{4486632C-095C-564E-B1EE-D9E078DAB090}" srcOrd="0" destOrd="0" presId="urn:microsoft.com/office/officeart/2005/8/layout/target2"/>
    <dgm:cxn modelId="{E23AE438-AC8D-5846-B786-2C6270780460}" type="presParOf" srcId="{BFC945AA-60B8-8A44-B067-59B070889604}" destId="{C3E3E5ED-2565-4C42-86D6-EA69D78EEE39}" srcOrd="1" destOrd="0" presId="urn:microsoft.com/office/officeart/2005/8/layout/target2"/>
    <dgm:cxn modelId="{94D94C9C-9AB9-5749-B197-736E57D2511B}" type="presParOf" srcId="{C3E3E5ED-2565-4C42-86D6-EA69D78EEE39}" destId="{9A4D2BFE-D101-3545-932F-5219DFD37618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AD91-969A-4839-9636-5147879B42D8}">
      <dsp:nvSpPr>
        <dsp:cNvPr id="0" name=""/>
        <dsp:cNvSpPr/>
      </dsp:nvSpPr>
      <dsp:spPr>
        <a:xfrm>
          <a:off x="3232" y="1392764"/>
          <a:ext cx="1002031" cy="127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发起数据查询请求</a:t>
          </a:r>
          <a:endParaRPr lang="zh-CN" altLang="en-US" sz="1800" kern="1200" dirty="0"/>
        </a:p>
      </dsp:txBody>
      <dsp:txXfrm>
        <a:off x="32580" y="1422112"/>
        <a:ext cx="943335" cy="1219775"/>
      </dsp:txXfrm>
    </dsp:sp>
    <dsp:sp modelId="{5D131BDA-1003-42C5-8B3F-46EAE50F2BC1}">
      <dsp:nvSpPr>
        <dsp:cNvPr id="0" name=""/>
        <dsp:cNvSpPr/>
      </dsp:nvSpPr>
      <dsp:spPr>
        <a:xfrm>
          <a:off x="1105467" y="1907748"/>
          <a:ext cx="212430" cy="2485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05467" y="1957449"/>
        <a:ext cx="148701" cy="149101"/>
      </dsp:txXfrm>
    </dsp:sp>
    <dsp:sp modelId="{A0E2B401-3589-4328-8FB6-26FF30AA4B30}">
      <dsp:nvSpPr>
        <dsp:cNvPr id="0" name=""/>
        <dsp:cNvSpPr/>
      </dsp:nvSpPr>
      <dsp:spPr>
        <a:xfrm>
          <a:off x="1406076" y="1392764"/>
          <a:ext cx="1002031" cy="127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接受请求保存本地</a:t>
          </a:r>
          <a:endParaRPr lang="zh-CN" altLang="en-US" sz="1800" kern="1200" dirty="0"/>
        </a:p>
      </dsp:txBody>
      <dsp:txXfrm>
        <a:off x="1435424" y="1422112"/>
        <a:ext cx="943335" cy="1219775"/>
      </dsp:txXfrm>
    </dsp:sp>
    <dsp:sp modelId="{7F627D15-6ED2-4A19-B63D-AC7779F8F41D}">
      <dsp:nvSpPr>
        <dsp:cNvPr id="0" name=""/>
        <dsp:cNvSpPr/>
      </dsp:nvSpPr>
      <dsp:spPr>
        <a:xfrm>
          <a:off x="2508312" y="1907748"/>
          <a:ext cx="212430" cy="2485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08312" y="1957449"/>
        <a:ext cx="148701" cy="149101"/>
      </dsp:txXfrm>
    </dsp:sp>
    <dsp:sp modelId="{1FD8F23E-7ADD-4ED3-A81C-79CA7E73889E}">
      <dsp:nvSpPr>
        <dsp:cNvPr id="0" name=""/>
        <dsp:cNvSpPr/>
      </dsp:nvSpPr>
      <dsp:spPr>
        <a:xfrm>
          <a:off x="2808921" y="1392764"/>
          <a:ext cx="1002031" cy="127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发起页面请求</a:t>
          </a:r>
          <a:endParaRPr lang="zh-CN" altLang="en-US" sz="1800" kern="1200" dirty="0"/>
        </a:p>
      </dsp:txBody>
      <dsp:txXfrm>
        <a:off x="2838269" y="1422112"/>
        <a:ext cx="943335" cy="1219775"/>
      </dsp:txXfrm>
    </dsp:sp>
    <dsp:sp modelId="{14FDC1AD-F3BC-421D-8B73-0CE05D255731}">
      <dsp:nvSpPr>
        <dsp:cNvPr id="0" name=""/>
        <dsp:cNvSpPr/>
      </dsp:nvSpPr>
      <dsp:spPr>
        <a:xfrm>
          <a:off x="3911156" y="1907748"/>
          <a:ext cx="212430" cy="2485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911156" y="1957449"/>
        <a:ext cx="148701" cy="149101"/>
      </dsp:txXfrm>
    </dsp:sp>
    <dsp:sp modelId="{4ECEBF65-2B07-4E5B-8DE0-92A520958983}">
      <dsp:nvSpPr>
        <dsp:cNvPr id="0" name=""/>
        <dsp:cNvSpPr/>
      </dsp:nvSpPr>
      <dsp:spPr>
        <a:xfrm>
          <a:off x="4211766" y="1392764"/>
          <a:ext cx="1002031" cy="127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解析</a:t>
          </a:r>
          <a:r>
            <a:rPr lang="en-US" altLang="zh-CN" sz="1800" kern="1200" dirty="0" smtClean="0"/>
            <a:t>html/</a:t>
          </a:r>
          <a:r>
            <a:rPr lang="zh-CN" altLang="en-US" sz="1800" kern="1200" dirty="0" smtClean="0"/>
            <a:t>请求</a:t>
          </a:r>
          <a:r>
            <a:rPr lang="en-US" altLang="zh-CN" sz="1800" kern="1200" dirty="0" smtClean="0"/>
            <a:t>JS</a:t>
          </a:r>
          <a:endParaRPr lang="zh-CN" altLang="en-US" sz="1800" kern="1200" dirty="0"/>
        </a:p>
      </dsp:txBody>
      <dsp:txXfrm>
        <a:off x="4241114" y="1422112"/>
        <a:ext cx="943335" cy="1219775"/>
      </dsp:txXfrm>
    </dsp:sp>
    <dsp:sp modelId="{B21E5922-6E05-4460-B952-4A8519724FB7}">
      <dsp:nvSpPr>
        <dsp:cNvPr id="0" name=""/>
        <dsp:cNvSpPr/>
      </dsp:nvSpPr>
      <dsp:spPr>
        <a:xfrm>
          <a:off x="5311620" y="1907748"/>
          <a:ext cx="207383" cy="2485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311620" y="1957449"/>
        <a:ext cx="145168" cy="149101"/>
      </dsp:txXfrm>
    </dsp:sp>
    <dsp:sp modelId="{C3C720E6-3EB9-423E-BDD8-46F40B67B6B8}">
      <dsp:nvSpPr>
        <dsp:cNvPr id="0" name=""/>
        <dsp:cNvSpPr/>
      </dsp:nvSpPr>
      <dsp:spPr>
        <a:xfrm>
          <a:off x="5605087" y="1392764"/>
          <a:ext cx="1002031" cy="127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读取本地数据，渲染界面</a:t>
          </a:r>
          <a:endParaRPr lang="zh-CN" altLang="en-US" sz="1800" kern="1200" dirty="0"/>
        </a:p>
      </dsp:txBody>
      <dsp:txXfrm>
        <a:off x="5634435" y="1422112"/>
        <a:ext cx="943335" cy="1219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2F078-057A-4845-8E99-3CF444C85EB4}">
      <dsp:nvSpPr>
        <dsp:cNvPr id="0" name=""/>
        <dsp:cNvSpPr/>
      </dsp:nvSpPr>
      <dsp:spPr>
        <a:xfrm>
          <a:off x="0" y="0"/>
          <a:ext cx="3744416" cy="2232248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137810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Libs_r.js</a:t>
          </a:r>
          <a:endParaRPr lang="zh-CN" altLang="en-US" sz="2000" kern="1200" dirty="0"/>
        </a:p>
      </dsp:txBody>
      <dsp:txXfrm>
        <a:off x="55573" y="55573"/>
        <a:ext cx="3633270" cy="2121102"/>
      </dsp:txXfrm>
    </dsp:sp>
    <dsp:sp modelId="{A2BA086D-E0DE-436A-B3A6-09D1ABF3EBC0}">
      <dsp:nvSpPr>
        <dsp:cNvPr id="0" name=""/>
        <dsp:cNvSpPr/>
      </dsp:nvSpPr>
      <dsp:spPr>
        <a:xfrm>
          <a:off x="131268" y="1430926"/>
          <a:ext cx="887996" cy="6496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Jquery.js</a:t>
          </a:r>
          <a:endParaRPr lang="zh-CN" altLang="en-US" sz="1000" kern="1200" dirty="0"/>
        </a:p>
      </dsp:txBody>
      <dsp:txXfrm>
        <a:off x="151247" y="1450905"/>
        <a:ext cx="848038" cy="609679"/>
      </dsp:txXfrm>
    </dsp:sp>
    <dsp:sp modelId="{10B7AB96-F1AE-4270-9BB1-0039AA49571B}">
      <dsp:nvSpPr>
        <dsp:cNvPr id="0" name=""/>
        <dsp:cNvSpPr/>
      </dsp:nvSpPr>
      <dsp:spPr>
        <a:xfrm>
          <a:off x="1007018" y="1430926"/>
          <a:ext cx="887996" cy="6496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Require.js</a:t>
          </a:r>
          <a:endParaRPr lang="zh-CN" altLang="en-US" sz="1000" kern="1200" dirty="0"/>
        </a:p>
      </dsp:txBody>
      <dsp:txXfrm>
        <a:off x="1026997" y="1450905"/>
        <a:ext cx="848038" cy="609679"/>
      </dsp:txXfrm>
    </dsp:sp>
    <dsp:sp modelId="{1A1B8D70-9F8C-4681-BEDA-4D74390F7F55}">
      <dsp:nvSpPr>
        <dsp:cNvPr id="0" name=""/>
        <dsp:cNvSpPr/>
      </dsp:nvSpPr>
      <dsp:spPr>
        <a:xfrm>
          <a:off x="1895715" y="1430926"/>
          <a:ext cx="887996" cy="6496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Backbon.js</a:t>
          </a:r>
        </a:p>
      </dsp:txBody>
      <dsp:txXfrm>
        <a:off x="1915694" y="1450905"/>
        <a:ext cx="848038" cy="609679"/>
      </dsp:txXfrm>
    </dsp:sp>
    <dsp:sp modelId="{8A579C9D-34B2-446D-9EA8-74EECBD79269}">
      <dsp:nvSpPr>
        <dsp:cNvPr id="0" name=""/>
        <dsp:cNvSpPr/>
      </dsp:nvSpPr>
      <dsp:spPr>
        <a:xfrm>
          <a:off x="2784412" y="1430926"/>
          <a:ext cx="887996" cy="6496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underscore.js</a:t>
          </a:r>
        </a:p>
      </dsp:txBody>
      <dsp:txXfrm>
        <a:off x="2804391" y="1450905"/>
        <a:ext cx="848038" cy="609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F3B5F-ADF0-4D7B-A347-BB3C980E07F2}">
      <dsp:nvSpPr>
        <dsp:cNvPr id="0" name=""/>
        <dsp:cNvSpPr/>
      </dsp:nvSpPr>
      <dsp:spPr>
        <a:xfrm>
          <a:off x="0" y="0"/>
          <a:ext cx="3600400" cy="936104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577914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Main_r.js</a:t>
          </a:r>
          <a:endParaRPr lang="zh-CN" altLang="en-US" sz="2000" kern="1200" dirty="0"/>
        </a:p>
      </dsp:txBody>
      <dsp:txXfrm>
        <a:off x="23305" y="23305"/>
        <a:ext cx="3553790" cy="889494"/>
      </dsp:txXfrm>
    </dsp:sp>
    <dsp:sp modelId="{D8884D8E-BDF6-4BEE-B443-374F265DFFDF}">
      <dsp:nvSpPr>
        <dsp:cNvPr id="0" name=""/>
        <dsp:cNvSpPr/>
      </dsp:nvSpPr>
      <dsp:spPr>
        <a:xfrm>
          <a:off x="90010" y="421246"/>
          <a:ext cx="1695159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频道</a:t>
          </a:r>
          <a:r>
            <a:rPr lang="en-US" altLang="zh-CN" sz="1700" kern="1200" dirty="0" smtClean="0"/>
            <a:t>/*.html</a:t>
          </a:r>
          <a:endParaRPr lang="zh-CN" altLang="en-US" sz="1700" kern="1200" dirty="0"/>
        </a:p>
      </dsp:txBody>
      <dsp:txXfrm>
        <a:off x="102965" y="434201"/>
        <a:ext cx="1669249" cy="395336"/>
      </dsp:txXfrm>
    </dsp:sp>
    <dsp:sp modelId="{B6C44DA5-6F17-AB49-842A-18A25F04AFF1}">
      <dsp:nvSpPr>
        <dsp:cNvPr id="0" name=""/>
        <dsp:cNvSpPr/>
      </dsp:nvSpPr>
      <dsp:spPr>
        <a:xfrm>
          <a:off x="1811934" y="421246"/>
          <a:ext cx="1695159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频道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*</a:t>
          </a:r>
          <a:r>
            <a:rPr lang="en-US" altLang="zh-CN" sz="1700" kern="1200" dirty="0" smtClean="0"/>
            <a:t>.</a:t>
          </a:r>
          <a:r>
            <a:rPr lang="en-US" altLang="zh-CN" sz="1700" kern="1200" dirty="0" err="1" smtClean="0"/>
            <a:t>js</a:t>
          </a:r>
          <a:endParaRPr lang="zh-CN" altLang="en-US" sz="1700" kern="1200" dirty="0"/>
        </a:p>
      </dsp:txBody>
      <dsp:txXfrm>
        <a:off x="1824889" y="434201"/>
        <a:ext cx="1669249" cy="395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2F078-057A-4845-8E99-3CF444C85EB4}">
      <dsp:nvSpPr>
        <dsp:cNvPr id="0" name=""/>
        <dsp:cNvSpPr/>
      </dsp:nvSpPr>
      <dsp:spPr>
        <a:xfrm>
          <a:off x="0" y="0"/>
          <a:ext cx="3600400" cy="936104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577914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Libs_r.js</a:t>
          </a:r>
          <a:endParaRPr lang="zh-CN" altLang="en-US" sz="2000" kern="1200" dirty="0"/>
        </a:p>
      </dsp:txBody>
      <dsp:txXfrm>
        <a:off x="23305" y="23305"/>
        <a:ext cx="3553790" cy="889494"/>
      </dsp:txXfrm>
    </dsp:sp>
    <dsp:sp modelId="{A2BA086D-E0DE-436A-B3A6-09D1ABF3EBC0}">
      <dsp:nvSpPr>
        <dsp:cNvPr id="0" name=""/>
        <dsp:cNvSpPr/>
      </dsp:nvSpPr>
      <dsp:spPr>
        <a:xfrm>
          <a:off x="144018" y="406848"/>
          <a:ext cx="845074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Jquery.js</a:t>
          </a:r>
          <a:endParaRPr lang="zh-CN" altLang="en-US" sz="900" kern="1200" dirty="0"/>
        </a:p>
      </dsp:txBody>
      <dsp:txXfrm>
        <a:off x="156973" y="419803"/>
        <a:ext cx="819164" cy="395336"/>
      </dsp:txXfrm>
    </dsp:sp>
    <dsp:sp modelId="{1A1B8D70-9F8C-4681-BEDA-4D74390F7F55}">
      <dsp:nvSpPr>
        <dsp:cNvPr id="0" name=""/>
        <dsp:cNvSpPr/>
      </dsp:nvSpPr>
      <dsp:spPr>
        <a:xfrm>
          <a:off x="948427" y="421246"/>
          <a:ext cx="845074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Backbon.js</a:t>
          </a:r>
        </a:p>
      </dsp:txBody>
      <dsp:txXfrm>
        <a:off x="961382" y="434201"/>
        <a:ext cx="819164" cy="395336"/>
      </dsp:txXfrm>
    </dsp:sp>
    <dsp:sp modelId="{8A579C9D-34B2-446D-9EA8-74EECBD79269}">
      <dsp:nvSpPr>
        <dsp:cNvPr id="0" name=""/>
        <dsp:cNvSpPr/>
      </dsp:nvSpPr>
      <dsp:spPr>
        <a:xfrm>
          <a:off x="1806845" y="421246"/>
          <a:ext cx="845074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underscore.js</a:t>
          </a:r>
        </a:p>
      </dsp:txBody>
      <dsp:txXfrm>
        <a:off x="1819800" y="434201"/>
        <a:ext cx="819164" cy="395336"/>
      </dsp:txXfrm>
    </dsp:sp>
    <dsp:sp modelId="{9EA07B32-950F-BB40-BCE1-008DAFE03972}">
      <dsp:nvSpPr>
        <dsp:cNvPr id="0" name=""/>
        <dsp:cNvSpPr/>
      </dsp:nvSpPr>
      <dsp:spPr>
        <a:xfrm>
          <a:off x="2665262" y="421246"/>
          <a:ext cx="845074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App/common/*</a:t>
          </a:r>
        </a:p>
      </dsp:txBody>
      <dsp:txXfrm>
        <a:off x="2678217" y="434201"/>
        <a:ext cx="819164" cy="395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F3B5F-ADF0-4D7B-A347-BB3C980E07F2}">
      <dsp:nvSpPr>
        <dsp:cNvPr id="0" name=""/>
        <dsp:cNvSpPr/>
      </dsp:nvSpPr>
      <dsp:spPr>
        <a:xfrm>
          <a:off x="0" y="0"/>
          <a:ext cx="3600400" cy="936104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577914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Main_r.js</a:t>
          </a:r>
          <a:endParaRPr lang="zh-CN" altLang="en-US" sz="2000" kern="1200" dirty="0"/>
        </a:p>
      </dsp:txBody>
      <dsp:txXfrm>
        <a:off x="23305" y="23305"/>
        <a:ext cx="3553790" cy="889494"/>
      </dsp:txXfrm>
    </dsp:sp>
    <dsp:sp modelId="{D8884D8E-BDF6-4BEE-B443-374F265DFFDF}">
      <dsp:nvSpPr>
        <dsp:cNvPr id="0" name=""/>
        <dsp:cNvSpPr/>
      </dsp:nvSpPr>
      <dsp:spPr>
        <a:xfrm>
          <a:off x="90010" y="421246"/>
          <a:ext cx="1695159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频道</a:t>
          </a:r>
          <a:r>
            <a:rPr lang="en-US" altLang="zh-CN" sz="1700" kern="1200" dirty="0" smtClean="0"/>
            <a:t>/*.html</a:t>
          </a:r>
          <a:endParaRPr lang="zh-CN" altLang="en-US" sz="1700" kern="1200" dirty="0"/>
        </a:p>
      </dsp:txBody>
      <dsp:txXfrm>
        <a:off x="102965" y="434201"/>
        <a:ext cx="1669249" cy="395336"/>
      </dsp:txXfrm>
    </dsp:sp>
    <dsp:sp modelId="{AB736819-C402-D540-877E-C7361C5A67AB}">
      <dsp:nvSpPr>
        <dsp:cNvPr id="0" name=""/>
        <dsp:cNvSpPr/>
      </dsp:nvSpPr>
      <dsp:spPr>
        <a:xfrm>
          <a:off x="1811934" y="421246"/>
          <a:ext cx="1695159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频道 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*</a:t>
          </a:r>
          <a:r>
            <a:rPr lang="en-US" altLang="zh-CN" sz="1700" kern="1200" dirty="0" err="1" smtClean="0"/>
            <a:t>js</a:t>
          </a:r>
          <a:endParaRPr lang="zh-CN" altLang="en-US" sz="1700" kern="1200" dirty="0"/>
        </a:p>
      </dsp:txBody>
      <dsp:txXfrm>
        <a:off x="1824889" y="434201"/>
        <a:ext cx="1669249" cy="3953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2F078-057A-4845-8E99-3CF444C85EB4}">
      <dsp:nvSpPr>
        <dsp:cNvPr id="0" name=""/>
        <dsp:cNvSpPr/>
      </dsp:nvSpPr>
      <dsp:spPr>
        <a:xfrm>
          <a:off x="0" y="0"/>
          <a:ext cx="3600400" cy="936104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577914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Libs_r.js</a:t>
          </a:r>
          <a:endParaRPr lang="zh-CN" altLang="en-US" sz="2000" kern="1200" dirty="0"/>
        </a:p>
      </dsp:txBody>
      <dsp:txXfrm>
        <a:off x="23305" y="23305"/>
        <a:ext cx="3553790" cy="889494"/>
      </dsp:txXfrm>
    </dsp:sp>
    <dsp:sp modelId="{A2BA086D-E0DE-436A-B3A6-09D1ABF3EBC0}">
      <dsp:nvSpPr>
        <dsp:cNvPr id="0" name=""/>
        <dsp:cNvSpPr/>
      </dsp:nvSpPr>
      <dsp:spPr>
        <a:xfrm>
          <a:off x="85736" y="438661"/>
          <a:ext cx="1127322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Zepto.js</a:t>
          </a:r>
          <a:endParaRPr lang="zh-CN" altLang="en-US" sz="1300" kern="1200" dirty="0"/>
        </a:p>
      </dsp:txBody>
      <dsp:txXfrm>
        <a:off x="98691" y="451616"/>
        <a:ext cx="1101412" cy="395336"/>
      </dsp:txXfrm>
    </dsp:sp>
    <dsp:sp modelId="{1A1B8D70-9F8C-4681-BEDA-4D74390F7F55}">
      <dsp:nvSpPr>
        <dsp:cNvPr id="0" name=""/>
        <dsp:cNvSpPr/>
      </dsp:nvSpPr>
      <dsp:spPr>
        <a:xfrm>
          <a:off x="1235132" y="421246"/>
          <a:ext cx="1127322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Backbon.js</a:t>
          </a:r>
        </a:p>
      </dsp:txBody>
      <dsp:txXfrm>
        <a:off x="1248087" y="434201"/>
        <a:ext cx="1101412" cy="395336"/>
      </dsp:txXfrm>
    </dsp:sp>
    <dsp:sp modelId="{8A579C9D-34B2-446D-9EA8-74EECBD79269}">
      <dsp:nvSpPr>
        <dsp:cNvPr id="0" name=""/>
        <dsp:cNvSpPr/>
      </dsp:nvSpPr>
      <dsp:spPr>
        <a:xfrm>
          <a:off x="2380254" y="421246"/>
          <a:ext cx="1127322" cy="4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underscore.js</a:t>
          </a:r>
        </a:p>
      </dsp:txBody>
      <dsp:txXfrm>
        <a:off x="2393209" y="434201"/>
        <a:ext cx="1101412" cy="395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6632C-095C-564E-B1EE-D9E078DAB090}">
      <dsp:nvSpPr>
        <dsp:cNvPr id="0" name=""/>
        <dsp:cNvSpPr/>
      </dsp:nvSpPr>
      <dsp:spPr>
        <a:xfrm>
          <a:off x="0" y="19038"/>
          <a:ext cx="3600400" cy="935998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1356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Common_r.js</a:t>
          </a:r>
          <a:endParaRPr lang="zh-CN" altLang="en-US" sz="1600" kern="1200" dirty="0"/>
        </a:p>
      </dsp:txBody>
      <dsp:txXfrm>
        <a:off x="23302" y="42340"/>
        <a:ext cx="3553796" cy="889394"/>
      </dsp:txXfrm>
    </dsp:sp>
    <dsp:sp modelId="{9A4D2BFE-D101-3545-932F-5219DFD37618}">
      <dsp:nvSpPr>
        <dsp:cNvPr id="0" name=""/>
        <dsp:cNvSpPr/>
      </dsp:nvSpPr>
      <dsp:spPr>
        <a:xfrm>
          <a:off x="93190" y="535740"/>
          <a:ext cx="3420380" cy="4383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App/common/</a:t>
          </a:r>
          <a:r>
            <a:rPr lang="zh-CN" altLang="en-US" sz="1800" kern="1200" dirty="0" smtClean="0"/>
            <a:t>通用</a:t>
          </a:r>
          <a:r>
            <a:rPr lang="en-US" altLang="zh-CN" sz="1800" kern="1200" dirty="0" smtClean="0"/>
            <a:t>.</a:t>
          </a:r>
          <a:r>
            <a:rPr lang="en-US" altLang="zh-CN" sz="1800" kern="1200" dirty="0" err="1" smtClean="0"/>
            <a:t>js</a:t>
          </a:r>
          <a:endParaRPr lang="zh-CN" altLang="en-US" sz="1800" kern="1200" dirty="0"/>
        </a:p>
      </dsp:txBody>
      <dsp:txXfrm>
        <a:off x="106670" y="549220"/>
        <a:ext cx="3393420" cy="41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4828D-E953-4289-B6D9-6ADB20A2CD4B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7C3A-248F-45E2-AA87-D07470748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BDB307-04F7-433B-8EEE-AEA3E73D87A8}" type="datetimeFigureOut">
              <a:rPr lang="zh-CN" altLang="en-US" smtClean="0"/>
              <a:t>2013/8/15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4627.txt" TargetMode="External"/><Relationship Id="rId7" Type="http://schemas.openxmlformats.org/officeDocument/2006/relationships/hyperlink" Target="http://ericduran.github.io/chromeHAR/" TargetMode="External"/><Relationship Id="rId2" Type="http://schemas.openxmlformats.org/officeDocument/2006/relationships/hyperlink" Target="http://www.softwareishard.com/blog/har-12-sp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iddler2.com/fiddler2/" TargetMode="External"/><Relationship Id="rId5" Type="http://schemas.openxmlformats.org/officeDocument/2006/relationships/hyperlink" Target="http://www.httpwatch.com/" TargetMode="External"/><Relationship Id="rId4" Type="http://schemas.openxmlformats.org/officeDocument/2006/relationships/hyperlink" Target="http://getfirebug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优化秘籍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首页</a:t>
            </a:r>
            <a:r>
              <a:rPr lang="zh-CN" altLang="en-US" dirty="0" smtClean="0"/>
              <a:t>优化（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3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7467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H5 2.0 </a:t>
            </a:r>
            <a:r>
              <a:rPr lang="zh-CN" altLang="en-US" dirty="0" smtClean="0"/>
              <a:t>三亚门票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Jquery+require+backbone+underscore</a:t>
            </a:r>
            <a:endParaRPr lang="en-US" altLang="zh-CN" dirty="0" smtClean="0"/>
          </a:p>
          <a:p>
            <a:r>
              <a:rPr lang="zh-CN" altLang="en-US" dirty="0" smtClean="0"/>
              <a:t>打包方式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5840974"/>
              </p:ext>
            </p:extLst>
          </p:nvPr>
        </p:nvGraphicFramePr>
        <p:xfrm>
          <a:off x="1043608" y="3541018"/>
          <a:ext cx="374441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407049822"/>
              </p:ext>
            </p:extLst>
          </p:nvPr>
        </p:nvGraphicFramePr>
        <p:xfrm>
          <a:off x="5194672" y="3613088"/>
          <a:ext cx="360040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6896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73188" y="4200128"/>
            <a:ext cx="3096344" cy="576064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App/common/</a:t>
            </a:r>
            <a:r>
              <a:rPr kumimoji="1" lang="zh-CN" altLang="en-US" dirty="0" smtClean="0">
                <a:solidFill>
                  <a:schemeClr val="bg1"/>
                </a:solidFill>
              </a:rPr>
              <a:t>*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0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 2.</a:t>
            </a:r>
            <a:r>
              <a:rPr lang="en-US" altLang="zh-CN" dirty="0" smtClean="0"/>
              <a:t>0 </a:t>
            </a:r>
            <a:r>
              <a:rPr lang="zh-CN" altLang="en-US" dirty="0" smtClean="0"/>
              <a:t>加载</a:t>
            </a:r>
            <a:r>
              <a:rPr lang="zh-CN" altLang="en-US" dirty="0" smtClean="0"/>
              <a:t>顺序图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36506" cy="366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3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H5V2.0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请求数减少</a:t>
            </a:r>
            <a:endParaRPr lang="en-US" altLang="zh-CN" dirty="0" smtClean="0"/>
          </a:p>
          <a:p>
            <a:r>
              <a:rPr lang="zh-CN" altLang="en-US" dirty="0"/>
              <a:t>确定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Lib_r.js</a:t>
            </a:r>
            <a:r>
              <a:rPr lang="zh-CN" altLang="en-US" dirty="0" smtClean="0"/>
              <a:t>体积大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压缩前</a:t>
            </a:r>
            <a:r>
              <a:rPr lang="en-US" altLang="zh-CN" dirty="0" smtClean="0"/>
              <a:t>240K)</a:t>
            </a:r>
          </a:p>
          <a:p>
            <a:pPr lvl="1"/>
            <a:r>
              <a:rPr lang="en-US" altLang="zh-CN" dirty="0" smtClean="0"/>
              <a:t>Main_r.js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lib_r.js</a:t>
            </a:r>
            <a:r>
              <a:rPr lang="zh-CN" altLang="en-US" dirty="0" smtClean="0"/>
              <a:t>下载后才开始下载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0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H5V2.1 – </a:t>
            </a:r>
            <a:r>
              <a:rPr lang="en-US" altLang="zh-CN" dirty="0" smtClean="0"/>
              <a:t>Sprint1 </a:t>
            </a:r>
            <a:r>
              <a:rPr lang="zh-CN" altLang="en-US" dirty="0" smtClean="0"/>
              <a:t>门票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基础框架</a:t>
            </a:r>
            <a:endParaRPr lang="en-US" altLang="zh-CN" dirty="0"/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altLang="zh-CN" dirty="0" err="1"/>
              <a:t>Jquery+require+backbone+underscore</a:t>
            </a:r>
            <a:endParaRPr lang="en-US" altLang="zh-CN" dirty="0"/>
          </a:p>
          <a:p>
            <a:r>
              <a:rPr lang="zh-CN" altLang="en-US" dirty="0"/>
              <a:t>打包方式</a:t>
            </a:r>
            <a:endParaRPr lang="en-US" altLang="zh-CN" dirty="0"/>
          </a:p>
          <a:p>
            <a:pPr lvl="1"/>
            <a:r>
              <a:rPr lang="zh-CN" altLang="en-US" dirty="0" smtClean="0"/>
              <a:t>维持不变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99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H5V2.1 Sprint1 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首页由动态变为静态</a:t>
            </a:r>
            <a:endParaRPr lang="en-US" altLang="zh-CN" dirty="0" smtClean="0"/>
          </a:p>
          <a:p>
            <a:r>
              <a:rPr lang="en-US" altLang="zh-CN" dirty="0" smtClean="0"/>
              <a:t>CSS Sprint </a:t>
            </a:r>
            <a:r>
              <a:rPr lang="zh-CN" altLang="en-US" dirty="0" smtClean="0"/>
              <a:t>合并小图片</a:t>
            </a:r>
            <a:endParaRPr lang="en-US" altLang="zh-CN" dirty="0" smtClean="0"/>
          </a:p>
          <a:p>
            <a:r>
              <a:rPr lang="zh-CN" altLang="en-US" dirty="0" smtClean="0"/>
              <a:t>首页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内嵌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原首页</a:t>
            </a:r>
            <a:r>
              <a:rPr lang="en-US" altLang="zh-CN" dirty="0" smtClean="0"/>
              <a:t>css14.7K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80%</a:t>
            </a:r>
            <a:r>
              <a:rPr lang="zh-CN" altLang="en-US" dirty="0" smtClean="0"/>
              <a:t>代码无用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7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H5V2.1 – </a:t>
            </a:r>
            <a:r>
              <a:rPr lang="en-US" altLang="zh-CN" dirty="0" smtClean="0"/>
              <a:t>Sprint1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启用新版首页，稍微改进了首页加载速度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Lib_r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main_r</a:t>
            </a:r>
            <a:r>
              <a:rPr lang="zh-CN" altLang="en-US" dirty="0" smtClean="0"/>
              <a:t>依然是顺序加载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地图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使用普通载入方式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52575" y="4686300"/>
            <a:ext cx="1200150" cy="638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Maps.js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86125" y="4224337"/>
            <a:ext cx="1200150" cy="638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Maps.css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86125" y="5205412"/>
            <a:ext cx="1200150" cy="638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main.js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19674" y="5205412"/>
            <a:ext cx="1609725" cy="638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GeoCoder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819400" y="4600574"/>
            <a:ext cx="438150" cy="171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819400" y="5205412"/>
            <a:ext cx="438150" cy="171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514850" y="5443537"/>
            <a:ext cx="438150" cy="171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H5V2.1 – Sprint2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基础框架</a:t>
            </a:r>
            <a:endParaRPr lang="en-US" altLang="zh-CN" dirty="0" smtClean="0"/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altLang="zh-CN" dirty="0" err="1" smtClean="0"/>
              <a:t>Jquery+require+backbone+underscore</a:t>
            </a:r>
            <a:endParaRPr lang="en-US" altLang="zh-CN" dirty="0"/>
          </a:p>
          <a:p>
            <a:r>
              <a:rPr lang="zh-CN" altLang="en-US" dirty="0"/>
              <a:t>打包方式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8106085"/>
              </p:ext>
            </p:extLst>
          </p:nvPr>
        </p:nvGraphicFramePr>
        <p:xfrm>
          <a:off x="4283968" y="3654735"/>
          <a:ext cx="360040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58337547"/>
              </p:ext>
            </p:extLst>
          </p:nvPr>
        </p:nvGraphicFramePr>
        <p:xfrm>
          <a:off x="4283968" y="4842867"/>
          <a:ext cx="360040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圆角矩形 5"/>
          <p:cNvSpPr/>
          <p:nvPr/>
        </p:nvSpPr>
        <p:spPr>
          <a:xfrm>
            <a:off x="1043608" y="3654735"/>
            <a:ext cx="1152128" cy="8280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Require.js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699792" y="3654735"/>
            <a:ext cx="1152128" cy="8280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Boot_r.js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06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H5V2.1 Sprint2</a:t>
            </a:r>
            <a:r>
              <a:rPr lang="zh-CN" altLang="en-US" dirty="0" smtClean="0"/>
              <a:t>加载</a:t>
            </a:r>
            <a:r>
              <a:rPr lang="zh-CN" altLang="en-US" dirty="0"/>
              <a:t>顺序图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811491" cy="457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0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H2.1 </a:t>
            </a:r>
            <a:r>
              <a:rPr lang="en-US" altLang="zh-CN" dirty="0" smtClean="0"/>
              <a:t>Sprint2 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Lib_r.js </a:t>
            </a:r>
            <a:r>
              <a:rPr lang="en-US" altLang="zh-CN" dirty="0" smtClean="0"/>
              <a:t>, main_r.js</a:t>
            </a:r>
            <a:r>
              <a:rPr lang="zh-CN" altLang="en-US" dirty="0" smtClean="0"/>
              <a:t>并行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en-US" altLang="zh-CN" dirty="0" smtClean="0"/>
              <a:t>MAP API</a:t>
            </a:r>
            <a:r>
              <a:rPr lang="zh-CN" altLang="en-US" dirty="0" smtClean="0"/>
              <a:t>载入方式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076324" y="2967038"/>
            <a:ext cx="1981201" cy="638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Map_loader.js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90950" y="2967038"/>
            <a:ext cx="1200150" cy="638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main.js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38799" y="2967038"/>
            <a:ext cx="1609725" cy="638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GeoCoder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124200" y="3167063"/>
            <a:ext cx="666750" cy="238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038725" y="3167063"/>
            <a:ext cx="666750" cy="238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H5V2.1 Sprint2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Lib_r.js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Main_r.js</a:t>
            </a:r>
            <a:r>
              <a:rPr lang="zh-CN" altLang="en-US" dirty="0" smtClean="0"/>
              <a:t>并行下载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Lib_r.js</a:t>
            </a:r>
            <a:r>
              <a:rPr lang="zh-CN" altLang="en-US" dirty="0" smtClean="0"/>
              <a:t>依然过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Main_r.js</a:t>
            </a:r>
            <a:r>
              <a:rPr lang="zh-CN" altLang="en-US" dirty="0" smtClean="0"/>
              <a:t>在项目文件多时，会显著增长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Map.js</a:t>
            </a:r>
            <a:r>
              <a:rPr lang="zh-CN" altLang="en-US" dirty="0" smtClean="0"/>
              <a:t>无法使用缓存，每次重新加载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83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查缺补遗</a:t>
            </a:r>
            <a:endParaRPr lang="en-US" altLang="zh-CN" dirty="0" smtClean="0"/>
          </a:p>
          <a:p>
            <a:r>
              <a:rPr lang="zh-CN" altLang="en-US" dirty="0" smtClean="0"/>
              <a:t>实践章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9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H5 2.1 </a:t>
            </a:r>
            <a:r>
              <a:rPr lang="en-US" altLang="zh-CN" dirty="0" smtClean="0"/>
              <a:t>Sprint3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国内机票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25228" y="1568518"/>
            <a:ext cx="7467600" cy="4525963"/>
          </a:xfrm>
        </p:spPr>
        <p:txBody>
          <a:bodyPr/>
          <a:lstStyle/>
          <a:p>
            <a:r>
              <a:rPr lang="zh-CN" altLang="en-US" dirty="0"/>
              <a:t>基础框架</a:t>
            </a:r>
            <a:endParaRPr lang="en-US" altLang="zh-CN" dirty="0"/>
          </a:p>
          <a:p>
            <a:pPr lvl="1"/>
            <a:r>
              <a:rPr kumimoji="1" lang="en-US" altLang="zh-CN" dirty="0" err="1" smtClean="0"/>
              <a:t>Requriejs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Zepto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定制后的</a:t>
            </a:r>
            <a:r>
              <a:rPr kumimoji="1" lang="en-US" altLang="zh-CN" dirty="0" smtClean="0"/>
              <a:t>backbone</a:t>
            </a:r>
          </a:p>
          <a:p>
            <a:r>
              <a:rPr kumimoji="1" lang="zh-CN" altLang="en-US" dirty="0" smtClean="0"/>
              <a:t>打包方式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25228" y="4563126"/>
            <a:ext cx="1152128" cy="8280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Require.js</a:t>
            </a:r>
            <a:endParaRPr lang="zh-CN" altLang="en-US" dirty="0"/>
          </a:p>
        </p:txBody>
      </p:sp>
      <p:graphicFrame>
        <p:nvGraphicFramePr>
          <p:cNvPr id="12" name="图示 3"/>
          <p:cNvGraphicFramePr/>
          <p:nvPr>
            <p:extLst>
              <p:ext uri="{D42A27DB-BD31-4B8C-83A1-F6EECF244321}">
                <p14:modId xmlns:p14="http://schemas.microsoft.com/office/powerpoint/2010/main" val="4092033482"/>
              </p:ext>
            </p:extLst>
          </p:nvPr>
        </p:nvGraphicFramePr>
        <p:xfrm>
          <a:off x="3229868" y="3435660"/>
          <a:ext cx="360040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3228792375"/>
              </p:ext>
            </p:extLst>
          </p:nvPr>
        </p:nvGraphicFramePr>
        <p:xfrm>
          <a:off x="3255268" y="4563126"/>
          <a:ext cx="3600400" cy="97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258443" y="5770823"/>
            <a:ext cx="3600400" cy="936104"/>
            <a:chOff x="0" y="0"/>
            <a:chExt cx="3600400" cy="936104"/>
          </a:xfrm>
          <a:scene3d>
            <a:camera prst="orthographicFront"/>
            <a:lightRig rig="flat" dir="t"/>
          </a:scene3d>
        </p:grpSpPr>
        <p:sp>
          <p:nvSpPr>
            <p:cNvPr id="15" name="圆角矩形 14"/>
            <p:cNvSpPr/>
            <p:nvPr/>
          </p:nvSpPr>
          <p:spPr>
            <a:xfrm>
              <a:off x="0" y="0"/>
              <a:ext cx="3600400" cy="936104"/>
            </a:xfrm>
            <a:prstGeom prst="roundRect">
              <a:avLst>
                <a:gd name="adj" fmla="val 85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23305" y="23305"/>
              <a:ext cx="3553790" cy="8894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577914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Main_r.js</a:t>
              </a:r>
              <a:endParaRPr lang="zh-CN" altLang="en-US" sz="2000" kern="1200" dirty="0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476625" y="6276975"/>
            <a:ext cx="3248025" cy="4447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频道主干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/.html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9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 2.1 Sprint3</a:t>
            </a:r>
            <a:r>
              <a:rPr lang="zh-CN" altLang="en-US" dirty="0" smtClean="0"/>
              <a:t>加载</a:t>
            </a:r>
            <a:r>
              <a:rPr lang="zh-CN" altLang="en-US" dirty="0"/>
              <a:t>顺序图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28775"/>
            <a:ext cx="84772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7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H5V2.2</a:t>
            </a:r>
            <a:r>
              <a:rPr lang="en-US" altLang="zh-CN" dirty="0" smtClean="0"/>
              <a:t> Sprint3</a:t>
            </a:r>
            <a:r>
              <a:rPr kumimoji="1"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Zepto</a:t>
            </a:r>
            <a:r>
              <a:rPr lang="en-US" altLang="zh-CN" dirty="0" smtClean="0"/>
              <a:t> </a:t>
            </a:r>
            <a:r>
              <a:rPr lang="zh-CN" altLang="en-US" dirty="0" smtClean="0"/>
              <a:t>替代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Backbone</a:t>
            </a:r>
            <a:r>
              <a:rPr lang="zh-CN" altLang="en-US" dirty="0" smtClean="0"/>
              <a:t>精简</a:t>
            </a:r>
            <a:r>
              <a:rPr lang="zh-CN" altLang="en-US" dirty="0"/>
              <a:t>，</a:t>
            </a:r>
            <a:r>
              <a:rPr lang="zh-CN" altLang="en-US" dirty="0" smtClean="0"/>
              <a:t>只保留</a:t>
            </a:r>
            <a:r>
              <a:rPr lang="en-US" altLang="zh-CN" dirty="0" smtClean="0"/>
              <a:t>Event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View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打包方式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</a:t>
            </a:r>
            <a:r>
              <a:rPr lang="en-US" altLang="zh-CN" dirty="0" err="1" smtClean="0"/>
              <a:t>boot_r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Lib_r</a:t>
            </a:r>
            <a:r>
              <a:rPr lang="en-US" altLang="zh-CN" dirty="0"/>
              <a:t>.</a:t>
            </a:r>
            <a:r>
              <a:rPr lang="en-US" altLang="zh-CN" dirty="0" smtClean="0"/>
              <a:t>js </a:t>
            </a:r>
            <a:r>
              <a:rPr lang="zh-CN" altLang="en-US" dirty="0" smtClean="0"/>
              <a:t>拆分为</a:t>
            </a:r>
            <a:r>
              <a:rPr lang="en-US" altLang="zh-CN" dirty="0" smtClean="0"/>
              <a:t>lib_r.js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common_r.js</a:t>
            </a:r>
          </a:p>
          <a:p>
            <a:pPr lvl="1"/>
            <a:r>
              <a:rPr lang="en-US" altLang="zh-CN" dirty="0" smtClean="0"/>
              <a:t>Common </a:t>
            </a:r>
            <a:r>
              <a:rPr lang="zh-CN" altLang="en-US" dirty="0" smtClean="0"/>
              <a:t>只保留 通用组件，去掉</a:t>
            </a:r>
            <a:r>
              <a:rPr lang="en-US" altLang="zh-CN" dirty="0" smtClean="0"/>
              <a:t>sales.js</a:t>
            </a:r>
          </a:p>
          <a:p>
            <a:pPr lvl="1"/>
            <a:r>
              <a:rPr lang="en-US" altLang="zh-CN" dirty="0" smtClean="0"/>
              <a:t>Main </a:t>
            </a:r>
            <a:r>
              <a:rPr lang="zh-CN" altLang="en-US" dirty="0" smtClean="0"/>
              <a:t>只打包主干页面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载入时机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Lib_r.js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common_r.js </a:t>
            </a:r>
            <a:r>
              <a:rPr lang="zh-CN" altLang="en-US" dirty="0" smtClean="0"/>
              <a:t>在首页载入</a:t>
            </a:r>
            <a:endParaRPr lang="en-US" altLang="zh-CN" dirty="0" smtClean="0"/>
          </a:p>
          <a:p>
            <a:r>
              <a:rPr lang="en-US" altLang="zh-CN" dirty="0" smtClean="0"/>
              <a:t>Map </a:t>
            </a:r>
            <a:r>
              <a:rPr lang="en-US" altLang="zh-CN" dirty="0"/>
              <a:t>API </a:t>
            </a:r>
            <a:r>
              <a:rPr lang="zh-CN" altLang="en-US" dirty="0"/>
              <a:t>引用方式</a:t>
            </a:r>
          </a:p>
          <a:p>
            <a:pPr lvl="1"/>
            <a:r>
              <a:rPr lang="zh-CN" altLang="en-US" dirty="0" smtClean="0"/>
              <a:t>不引入</a:t>
            </a:r>
            <a:r>
              <a:rPr lang="en-US" altLang="zh-CN" dirty="0" smtClean="0"/>
              <a:t>MapAPI.js,</a:t>
            </a:r>
            <a:r>
              <a:rPr lang="zh-CN" altLang="en-US" dirty="0" smtClean="0"/>
              <a:t>直接调用</a:t>
            </a:r>
            <a:r>
              <a:rPr lang="en-US" altLang="zh-CN" dirty="0" err="1" smtClean="0"/>
              <a:t>GeoCoder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64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H5V2.2</a:t>
            </a:r>
            <a:r>
              <a:rPr lang="en-US" altLang="zh-CN" dirty="0"/>
              <a:t> Sprint3</a:t>
            </a:r>
            <a:r>
              <a:rPr kumimoji="1"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/>
              <a:t>瘦</a:t>
            </a:r>
            <a:r>
              <a:rPr lang="zh-CN" altLang="en-US" dirty="0" smtClean="0"/>
              <a:t>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整理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,</a:t>
            </a:r>
            <a:r>
              <a:rPr lang="zh-CN" altLang="en-US" dirty="0" smtClean="0"/>
              <a:t>去除冗余代码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整理图片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部分图片使用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ticket.css </a:t>
            </a:r>
            <a:r>
              <a:rPr lang="zh-CN" altLang="zh-CN" sz="2800" dirty="0" smtClean="0"/>
              <a:t>由原来的</a:t>
            </a:r>
            <a:r>
              <a:rPr lang="en-US" altLang="zh-CN" sz="2800" dirty="0" smtClean="0"/>
              <a:t> 21KB </a:t>
            </a:r>
            <a:r>
              <a:rPr lang="zh-CN" altLang="zh-CN" sz="2800" dirty="0" smtClean="0"/>
              <a:t>瘦身至</a:t>
            </a:r>
            <a:r>
              <a:rPr lang="en-US" altLang="zh-CN" sz="2800" dirty="0" smtClean="0"/>
              <a:t>  12KB;</a:t>
            </a:r>
            <a:endParaRPr lang="zh-CN" altLang="zh-CN" sz="2800" dirty="0" smtClean="0"/>
          </a:p>
          <a:p>
            <a:pPr lvl="1"/>
            <a:r>
              <a:rPr lang="en-US" altLang="zh-CN" sz="2800" dirty="0" smtClean="0"/>
              <a:t>comm_bg.png </a:t>
            </a:r>
            <a:r>
              <a:rPr lang="zh-CN" altLang="zh-CN" sz="2800" dirty="0"/>
              <a:t>由原来的</a:t>
            </a:r>
            <a:r>
              <a:rPr lang="en-US" altLang="zh-CN" sz="2800" dirty="0"/>
              <a:t> 33.4KB </a:t>
            </a:r>
            <a:r>
              <a:rPr lang="zh-CN" altLang="zh-CN" sz="2800" dirty="0"/>
              <a:t>瘦身至</a:t>
            </a:r>
            <a:r>
              <a:rPr lang="en-US" altLang="zh-CN" sz="2800" dirty="0"/>
              <a:t>  11.8KB;</a:t>
            </a:r>
            <a:endParaRPr lang="zh-CN" altLang="zh-CN" sz="2800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H5V2.1</a:t>
            </a:r>
            <a:r>
              <a:rPr lang="en-US" altLang="zh-CN" dirty="0" smtClean="0"/>
              <a:t> Sprint3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Lib_r,comon_r,main_r</a:t>
            </a:r>
            <a:r>
              <a:rPr lang="zh-CN" altLang="en-US" dirty="0" smtClean="0"/>
              <a:t>文件体积减小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三个文件并行下载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避免每次加载</a:t>
            </a:r>
            <a:r>
              <a:rPr lang="en-US" altLang="zh-CN" dirty="0" smtClean="0"/>
              <a:t>Map API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真正的页面元素要等到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加载完，执行才会显示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9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优化是一条持续漫长的道路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路漫漫其修远兮 吾将上下而求索</a:t>
            </a:r>
          </a:p>
        </p:txBody>
      </p:sp>
    </p:spTree>
    <p:extLst>
      <p:ext uri="{BB962C8B-B14F-4D97-AF65-F5344CB8AC3E}">
        <p14:creationId xmlns:p14="http://schemas.microsoft.com/office/powerpoint/2010/main" val="35123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7300" y="3583837"/>
            <a:ext cx="6629400" cy="1826363"/>
          </a:xfrm>
        </p:spPr>
        <p:txBody>
          <a:bodyPr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tooltip="har-12-spec"/>
              </a:rPr>
              <a:t>HAR</a:t>
            </a:r>
            <a:r>
              <a:rPr lang="zh-CN" altLang="en-US" dirty="0"/>
              <a:t>（</a:t>
            </a:r>
            <a:r>
              <a:rPr lang="en-US" altLang="zh-CN" dirty="0"/>
              <a:t>HTTP Archive</a:t>
            </a:r>
            <a:r>
              <a:rPr lang="zh-CN" altLang="en-US" dirty="0"/>
              <a:t>），是一个用来储存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响应信息的通用文件格式，基于</a:t>
            </a:r>
            <a:r>
              <a:rPr lang="en-US" altLang="zh-CN" dirty="0" smtClean="0">
                <a:hlinkClick r:id="rId3" tooltip="JSON"/>
              </a:rPr>
              <a:t>JSON</a:t>
            </a:r>
            <a:endParaRPr lang="en-US" altLang="zh-CN" dirty="0" smtClean="0"/>
          </a:p>
          <a:p>
            <a:r>
              <a:rPr lang="zh-CN" altLang="en-US" dirty="0"/>
              <a:t>可以使</a:t>
            </a:r>
            <a:r>
              <a:rPr lang="en-US" altLang="zh-CN" dirty="0"/>
              <a:t>HTTP</a:t>
            </a:r>
            <a:r>
              <a:rPr lang="zh-CN" altLang="en-US" dirty="0"/>
              <a:t>监测工具以一种通用的格式导出所收集的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HAR</a:t>
            </a:r>
            <a:r>
              <a:rPr lang="zh-CN" altLang="en-US" dirty="0" smtClean="0"/>
              <a:t>格式的工具有</a:t>
            </a:r>
            <a:r>
              <a:rPr lang="en-US" altLang="zh-CN" dirty="0" smtClean="0">
                <a:hlinkClick r:id="rId4" tooltip="Firebug"/>
              </a:rPr>
              <a:t>Firebug</a:t>
            </a:r>
            <a:r>
              <a:rPr lang="zh-CN" altLang="en-US" dirty="0"/>
              <a:t>，</a:t>
            </a:r>
            <a:r>
              <a:rPr lang="en-US" altLang="zh-CN" dirty="0" err="1">
                <a:hlinkClick r:id="rId5" tooltip="httpwatch"/>
              </a:rPr>
              <a:t>httpwatch</a:t>
            </a:r>
            <a:r>
              <a:rPr lang="zh-CN" altLang="en-US" dirty="0"/>
              <a:t>，</a:t>
            </a:r>
            <a:r>
              <a:rPr lang="en-US" altLang="zh-CN" dirty="0">
                <a:hlinkClick r:id="rId6" tooltip="Fiddler"/>
              </a:rPr>
              <a:t>Fiddler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在线</a:t>
            </a:r>
            <a:r>
              <a:rPr lang="en-US" altLang="zh-CN" dirty="0">
                <a:hlinkClick r:id="rId7"/>
              </a:rPr>
              <a:t>http://ericduran.github.io/chromeHAR/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</a:t>
            </a:r>
            <a:r>
              <a:rPr lang="zh-CN" altLang="en-US" dirty="0" smtClean="0"/>
              <a:t>格式样例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55245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</a:t>
            </a:r>
            <a:r>
              <a:rPr lang="zh-CN" altLang="en-US" dirty="0" smtClean="0"/>
              <a:t>格式</a:t>
            </a:r>
            <a:r>
              <a:rPr lang="zh-CN" altLang="en-US" dirty="0"/>
              <a:t>导出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19696" b="19696"/>
          <a:stretch>
            <a:fillRect/>
          </a:stretch>
        </p:blipFill>
        <p:spPr>
          <a:xfrm>
            <a:off x="2800350" y="2095501"/>
            <a:ext cx="3105150" cy="1881969"/>
          </a:xfrm>
        </p:spPr>
      </p:pic>
    </p:spTree>
    <p:extLst>
      <p:ext uri="{BB962C8B-B14F-4D97-AF65-F5344CB8AC3E}">
        <p14:creationId xmlns:p14="http://schemas.microsoft.com/office/powerpoint/2010/main" val="24180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</a:t>
            </a:r>
            <a:r>
              <a:rPr lang="zh-CN" altLang="en-US" dirty="0"/>
              <a:t>格式</a:t>
            </a:r>
            <a:r>
              <a:rPr lang="zh-CN" altLang="en-US" dirty="0" smtClean="0"/>
              <a:t>导入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776864" cy="418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兵无常势，水无常形。能因敌变化而取胜者，谓之</a:t>
            </a:r>
            <a:r>
              <a:rPr lang="zh-CN" altLang="en-US" dirty="0" smtClean="0"/>
              <a:t>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1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 </a:t>
            </a:r>
            <a:r>
              <a:rPr lang="en-US" altLang="zh-CN" dirty="0" smtClean="0"/>
              <a:t>1.0—</a:t>
            </a:r>
            <a:r>
              <a:rPr lang="zh-CN" altLang="en-US" dirty="0" smtClean="0"/>
              <a:t>火车票</a:t>
            </a:r>
            <a:r>
              <a:rPr lang="en-US" altLang="zh-CN" dirty="0" smtClean="0"/>
              <a:t>/</a:t>
            </a:r>
            <a:r>
              <a:rPr lang="zh-CN" altLang="en-US" dirty="0" smtClean="0"/>
              <a:t>酒店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多页应用</a:t>
            </a:r>
            <a:endParaRPr lang="en-US" altLang="zh-CN" dirty="0" smtClean="0"/>
          </a:p>
          <a:p>
            <a:r>
              <a:rPr lang="zh-CN" altLang="en-US" dirty="0" smtClean="0"/>
              <a:t>典型页面查询流程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64824740"/>
              </p:ext>
            </p:extLst>
          </p:nvPr>
        </p:nvGraphicFramePr>
        <p:xfrm>
          <a:off x="1028699" y="1636713"/>
          <a:ext cx="661987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3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 1</a:t>
            </a:r>
            <a:r>
              <a:rPr lang="en-US" altLang="zh-CN" dirty="0" smtClean="0"/>
              <a:t>.0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首页渲染不需等待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加载完成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非首页访问至少发起两个请求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模拟原生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扩展性差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0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2053</TotalTime>
  <Words>550</Words>
  <Application>Microsoft Office PowerPoint</Application>
  <PresentationFormat>全屏显示(4:3)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技巧</vt:lpstr>
      <vt:lpstr>WEB优化秘籍</vt:lpstr>
      <vt:lpstr>PowerPoint 演示文稿</vt:lpstr>
      <vt:lpstr>HAR格式</vt:lpstr>
      <vt:lpstr>HAR格式样例</vt:lpstr>
      <vt:lpstr>HAR格式导出</vt:lpstr>
      <vt:lpstr>HAR格式导入</vt:lpstr>
      <vt:lpstr>实践章</vt:lpstr>
      <vt:lpstr>H5 1.0—火车票/酒店</vt:lpstr>
      <vt:lpstr>H5 1.0总结</vt:lpstr>
      <vt:lpstr>H5 2.0 三亚门票</vt:lpstr>
      <vt:lpstr>H5 2.0 加载顺序图</vt:lpstr>
      <vt:lpstr>H5V2.0 总结</vt:lpstr>
      <vt:lpstr>H5V2.1 – Sprint1 门票</vt:lpstr>
      <vt:lpstr>H5V2.1 Sprint1 改进</vt:lpstr>
      <vt:lpstr>H5V2.1 – Sprint1总结</vt:lpstr>
      <vt:lpstr>H5V2.1 – Sprint2</vt:lpstr>
      <vt:lpstr>H5V2.1 Sprint2加载顺序图</vt:lpstr>
      <vt:lpstr>H2.1 Sprint2 改进</vt:lpstr>
      <vt:lpstr>H5V2.1 Sprint2 总结</vt:lpstr>
      <vt:lpstr>H5 2.1 Sprint3—国内机票</vt:lpstr>
      <vt:lpstr>H5 2.1 Sprint3加载顺序图</vt:lpstr>
      <vt:lpstr>H5V2.2 Sprint3总结</vt:lpstr>
      <vt:lpstr>H5V2.2 Sprint3总结</vt:lpstr>
      <vt:lpstr>H5V2.1 Sprint3 总结</vt:lpstr>
      <vt:lpstr>优化是一条持续漫长的道路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H5首页优化</dc:title>
  <dc:creator>张淑滨</dc:creator>
  <cp:lastModifiedBy>张淑滨</cp:lastModifiedBy>
  <cp:revision>124</cp:revision>
  <dcterms:created xsi:type="dcterms:W3CDTF">2013-07-11T09:37:34Z</dcterms:created>
  <dcterms:modified xsi:type="dcterms:W3CDTF">2013-08-15T06:50:30Z</dcterms:modified>
</cp:coreProperties>
</file>