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3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13:15:48.225" idx="1">
    <p:pos x="7446" y="2736"/>
    <p:text>接口调用的第三方接口列表、对接人等..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2:32.780" idx="2">
    <p:pos x="7446" y="1086"/>
    <p:text>接口没有开发完成之前，模拟数据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3:39.585" idx="3">
    <p:pos x="7440" y="2082"/>
    <p:text>第三方接口调用性能数据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EAD5-32A2-4040-AC66-AA67EA0347E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36" y="1031748"/>
            <a:ext cx="6789039" cy="5285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77360" y="964809"/>
            <a:ext cx="4314640" cy="52757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6875900" y="3263858"/>
            <a:ext cx="9311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5600" y="2903401"/>
            <a:ext cx="1165479" cy="124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无线协助系统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834751" y="1181207"/>
            <a:ext cx="914400" cy="76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9834751" y="2244077"/>
            <a:ext cx="914400" cy="78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9819320" y="3274970"/>
            <a:ext cx="914400" cy="864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9814746" y="5273797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561463" y="2535933"/>
            <a:ext cx="1682496" cy="164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</a:t>
            </a:r>
            <a:r>
              <a:rPr lang="zh-CN" altLang="en-US" dirty="0"/>
              <a:t>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98236" y="112586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713857" y="1796213"/>
            <a:ext cx="914400" cy="18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性能计算</a:t>
            </a:r>
            <a:endParaRPr lang="en-US" altLang="zh-CN" sz="12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705094" y="3277361"/>
            <a:ext cx="914400" cy="28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团队游</a:t>
            </a:r>
            <a:endParaRPr lang="en-US" altLang="zh-CN" sz="12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5705094" y="3645407"/>
            <a:ext cx="914400" cy="29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SDP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06646" y="162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公共模块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406646" y="40147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98236" y="145512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</a:t>
            </a:r>
            <a:r>
              <a:rPr lang="en-US" altLang="zh-CN" sz="1200" dirty="0" smtClean="0"/>
              <a:t>etrics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705094" y="2602227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698236" y="4035651"/>
            <a:ext cx="914400" cy="28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DP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691378" y="4419799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游学</a:t>
            </a:r>
            <a:endParaRPr lang="en-US" altLang="zh-CN" sz="12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5705094" y="4778811"/>
            <a:ext cx="914400" cy="2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团队助手</a:t>
            </a:r>
            <a:endParaRPr lang="en-US" altLang="zh-CN" sz="12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5713857" y="513416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包团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5713857" y="587732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72237" y="1366276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2237" y="170049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HyBrid</a:t>
            </a:r>
            <a:endParaRPr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387858" y="2034710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Native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586103" y="417651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版本兼容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691378" y="2073208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安全</a:t>
            </a:r>
            <a:endParaRPr lang="en-US" altLang="zh-CN" sz="12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5698236" y="23262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1679448" y="16624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调用渠道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83667" y="242615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公共</a:t>
            </a:r>
            <a:endParaRPr lang="en-US" altLang="zh-CN" sz="12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370713" y="278071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第三方</a:t>
            </a:r>
            <a:r>
              <a:rPr lang="en-US" altLang="zh-CN" sz="1200" dirty="0" smtClean="0"/>
              <a:t>…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13857" y="549961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各种活动</a:t>
            </a:r>
            <a:endParaRPr lang="en-US" altLang="zh-CN" sz="12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1059476" y="119072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抓包工具</a:t>
            </a:r>
            <a:endParaRPr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11061000" y="196775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1059476" y="23631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服务配置</a:t>
            </a:r>
            <a:endParaRPr lang="en-US" altLang="zh-CN" sz="1200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9834751" y="4364854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62" name="圆角矩形 61"/>
          <p:cNvSpPr/>
          <p:nvPr/>
        </p:nvSpPr>
        <p:spPr>
          <a:xfrm>
            <a:off x="11051761" y="329511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数据报表</a:t>
            </a:r>
            <a:endParaRPr lang="en-US" altLang="zh-CN" sz="1200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11051761" y="3602670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1051761" y="3910229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1051761" y="4347204"/>
            <a:ext cx="935832" cy="20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接口管理</a:t>
            </a:r>
            <a:endParaRPr lang="en-US" altLang="zh-CN" sz="1200" dirty="0" smtClean="0"/>
          </a:p>
        </p:txBody>
      </p:sp>
      <p:sp>
        <p:nvSpPr>
          <p:cNvPr id="69" name="圆角矩形 68"/>
          <p:cNvSpPr/>
          <p:nvPr/>
        </p:nvSpPr>
        <p:spPr>
          <a:xfrm>
            <a:off x="11051761" y="464624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事件管理</a:t>
            </a:r>
            <a:endParaRPr lang="en-US" altLang="zh-CN" sz="12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11059476" y="496232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1059476" y="1488958"/>
            <a:ext cx="1192817" cy="200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加密</a:t>
            </a:r>
            <a:r>
              <a:rPr lang="zh-CN" altLang="en-US" sz="1200" dirty="0" smtClean="0"/>
              <a:t>数据解析</a:t>
            </a:r>
            <a:endParaRPr lang="en-US" altLang="zh-CN" sz="1200" dirty="0" smtClean="0"/>
          </a:p>
        </p:txBody>
      </p:sp>
      <p:sp>
        <p:nvSpPr>
          <p:cNvPr id="75" name="圆角矩形 74"/>
          <p:cNvSpPr/>
          <p:nvPr/>
        </p:nvSpPr>
        <p:spPr>
          <a:xfrm>
            <a:off x="11059476" y="171143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接口映像</a:t>
            </a:r>
            <a:endParaRPr lang="en-US" altLang="zh-CN" sz="1200" dirty="0" smtClean="0"/>
          </a:p>
        </p:txBody>
      </p:sp>
      <p:sp>
        <p:nvSpPr>
          <p:cNvPr id="76" name="圆角矩形 75"/>
          <p:cNvSpPr/>
          <p:nvPr/>
        </p:nvSpPr>
        <p:spPr>
          <a:xfrm>
            <a:off x="11051761" y="270165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6653" y="1092511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转拼音</a:t>
            </a:r>
            <a:endParaRPr lang="en-US" altLang="zh-CN" sz="12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4465669" y="1380476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OCR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43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3599" y="1430213"/>
            <a:ext cx="8088923" cy="111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51368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38329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138983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56229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88656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小程序</a:t>
            </a:r>
          </a:p>
        </p:txBody>
      </p:sp>
      <p:sp>
        <p:nvSpPr>
          <p:cNvPr id="19" name="左大括号 18"/>
          <p:cNvSpPr/>
          <p:nvPr/>
        </p:nvSpPr>
        <p:spPr>
          <a:xfrm rot="16200000" flipH="1">
            <a:off x="5665803" y="-588732"/>
            <a:ext cx="586148" cy="3326696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单圆角矩形 19"/>
          <p:cNvSpPr/>
          <p:nvPr/>
        </p:nvSpPr>
        <p:spPr>
          <a:xfrm>
            <a:off x="5501677" y="312616"/>
            <a:ext cx="914400" cy="375138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IMVC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33598" y="2973752"/>
            <a:ext cx="8088923" cy="7620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76360" y="2999150"/>
            <a:ext cx="3326696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无线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GateWay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138982" y="2999149"/>
            <a:ext cx="1012093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Online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Gateway</a:t>
            </a:r>
            <a:endParaRPr lang="zh-CN" altLang="en-US" sz="1600" b="1" dirty="0"/>
          </a:p>
        </p:txBody>
      </p:sp>
      <p:sp>
        <p:nvSpPr>
          <p:cNvPr id="27" name="下箭头 26"/>
          <p:cNvSpPr/>
          <p:nvPr/>
        </p:nvSpPr>
        <p:spPr>
          <a:xfrm>
            <a:off x="6479539" y="2573211"/>
            <a:ext cx="233288" cy="36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2655" y="2582976"/>
            <a:ext cx="327271" cy="400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133598" y="4224214"/>
            <a:ext cx="6033249" cy="937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端服务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/PC/Offline…)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8573475" y="4247660"/>
            <a:ext cx="1649045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13359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86433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624879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攻略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375156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163026" y="5502031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875214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基础数据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664502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44" name="左大括号 43"/>
          <p:cNvSpPr/>
          <p:nvPr/>
        </p:nvSpPr>
        <p:spPr>
          <a:xfrm rot="5400000">
            <a:off x="6003037" y="-34044"/>
            <a:ext cx="324639" cy="8114327"/>
          </a:xfrm>
          <a:prstGeom prst="leftBrace">
            <a:avLst>
              <a:gd name="adj1" fmla="val 8333"/>
              <a:gd name="adj2" fmla="val 5048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7708119" y="2571258"/>
            <a:ext cx="233288" cy="40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346214" y="3005004"/>
            <a:ext cx="1012093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Offline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Gateway</a:t>
            </a:r>
            <a:endParaRPr lang="zh-CN" altLang="en-US" sz="16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084090" y="1768733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Client</a:t>
            </a:r>
            <a:endParaRPr lang="zh-CN" altLang="en-US" sz="2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82944" y="3037843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Gateway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014649" y="4284183"/>
            <a:ext cx="109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    SOA</a:t>
            </a:r>
            <a:br>
              <a:rPr lang="en-US" altLang="zh-CN" sz="2000" dirty="0" smtClean="0"/>
            </a:br>
            <a:r>
              <a:rPr lang="en-US" altLang="zh-CN" sz="2000" dirty="0"/>
              <a:t>Gateway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227188" y="5705437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API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0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103</Words>
  <Application>Microsoft Office PowerPoint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vhxh何湘红</cp:lastModifiedBy>
  <cp:revision>37</cp:revision>
  <dcterms:created xsi:type="dcterms:W3CDTF">2016-07-31T03:51:30Z</dcterms:created>
  <dcterms:modified xsi:type="dcterms:W3CDTF">2017-07-27T11:02:53Z</dcterms:modified>
</cp:coreProperties>
</file>