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软用户" lastIdx="3" clrIdx="0">
    <p:extLst>
      <p:ext uri="{19B8F6BF-5375-455C-9EA6-DF929625EA0E}">
        <p15:presenceInfo xmlns:p15="http://schemas.microsoft.com/office/powerpoint/2012/main" userId="微软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31T13:15:48.225" idx="1">
    <p:pos x="7446" y="2736"/>
    <p:text>接口调用的第三方接口列表、对接人等..</p:text>
    <p:extLst>
      <p:ext uri="{C676402C-5697-4E1C-873F-D02D1690AC5C}">
        <p15:threadingInfo xmlns:p15="http://schemas.microsoft.com/office/powerpoint/2012/main" timeZoneBias="-480"/>
      </p:ext>
    </p:extLst>
  </p:cm>
  <p:cm authorId="1" dt="2016-07-31T13:22:32.780" idx="2">
    <p:pos x="7446" y="1086"/>
    <p:text>接口没有开发完成之前，模拟数据</p:text>
    <p:extLst>
      <p:ext uri="{C676402C-5697-4E1C-873F-D02D1690AC5C}">
        <p15:threadingInfo xmlns:p15="http://schemas.microsoft.com/office/powerpoint/2012/main" timeZoneBias="-480"/>
      </p:ext>
    </p:extLst>
  </p:cm>
  <p:cm authorId="1" dt="2016-07-31T13:23:39.585" idx="3">
    <p:pos x="7440" y="2082"/>
    <p:text>第三方接口调用性能数据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1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3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5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0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4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9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4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EAD5-32A2-4040-AC66-AA67EA0347ED}" type="datetimeFigureOut">
              <a:rPr lang="zh-CN" altLang="en-US" smtClean="0"/>
              <a:t>2016/7/31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9130-2D83-40F4-8319-C26F6E0D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536" y="1031748"/>
            <a:ext cx="6789039" cy="52852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877360" y="964809"/>
            <a:ext cx="4314640" cy="52757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6875900" y="3263858"/>
            <a:ext cx="9311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265600" y="2903401"/>
            <a:ext cx="1165479" cy="124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无线协助系统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834751" y="1181207"/>
            <a:ext cx="914400" cy="76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工具</a:t>
            </a:r>
            <a:endParaRPr lang="en-US" altLang="zh-CN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9834751" y="2244077"/>
            <a:ext cx="914400" cy="781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sp>
        <p:nvSpPr>
          <p:cNvPr id="22" name="圆角矩形 21"/>
          <p:cNvSpPr/>
          <p:nvPr/>
        </p:nvSpPr>
        <p:spPr>
          <a:xfrm>
            <a:off x="9819320" y="3274970"/>
            <a:ext cx="914400" cy="864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</a:t>
            </a:r>
            <a:endParaRPr lang="en-US" altLang="zh-CN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9814746" y="5273797"/>
            <a:ext cx="914400" cy="74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561463" y="2535933"/>
            <a:ext cx="1682496" cy="1645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无线</a:t>
            </a:r>
            <a:r>
              <a:rPr lang="zh-CN" altLang="en-US" dirty="0"/>
              <a:t>服务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691378" y="1151090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</a:t>
            </a:r>
            <a:endParaRPr lang="en-US" altLang="zh-CN" sz="1200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5713857" y="1796213"/>
            <a:ext cx="914400" cy="185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性能计算</a:t>
            </a:r>
            <a:endParaRPr lang="en-US" altLang="zh-CN" sz="1200" dirty="0" smtClean="0"/>
          </a:p>
        </p:txBody>
      </p:sp>
      <p:sp>
        <p:nvSpPr>
          <p:cNvPr id="27" name="圆角矩形 26"/>
          <p:cNvSpPr/>
          <p:nvPr/>
        </p:nvSpPr>
        <p:spPr>
          <a:xfrm>
            <a:off x="5705094" y="3277361"/>
            <a:ext cx="914400" cy="284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团队游</a:t>
            </a:r>
            <a:endParaRPr lang="en-US" altLang="zh-CN" sz="1200" dirty="0" smtClean="0"/>
          </a:p>
        </p:txBody>
      </p:sp>
      <p:sp>
        <p:nvSpPr>
          <p:cNvPr id="28" name="圆角矩形 27"/>
          <p:cNvSpPr/>
          <p:nvPr/>
        </p:nvSpPr>
        <p:spPr>
          <a:xfrm>
            <a:off x="5705094" y="3645407"/>
            <a:ext cx="914400" cy="29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SDP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406646" y="162286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公共模块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406646" y="401478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5698236" y="1455129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</a:t>
            </a:r>
            <a:r>
              <a:rPr lang="en-US" altLang="zh-CN" sz="1200" dirty="0" smtClean="0"/>
              <a:t>etrics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705094" y="2602227"/>
            <a:ext cx="914400" cy="21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698236" y="4035651"/>
            <a:ext cx="914400" cy="288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DP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5691378" y="4419799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游学</a:t>
            </a:r>
            <a:endParaRPr lang="en-US" altLang="zh-CN" sz="1200" dirty="0" smtClean="0"/>
          </a:p>
        </p:txBody>
      </p:sp>
      <p:sp>
        <p:nvSpPr>
          <p:cNvPr id="37" name="圆角矩形 36"/>
          <p:cNvSpPr/>
          <p:nvPr/>
        </p:nvSpPr>
        <p:spPr>
          <a:xfrm>
            <a:off x="5705094" y="4778811"/>
            <a:ext cx="914400" cy="28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团队助手</a:t>
            </a:r>
            <a:endParaRPr lang="en-US" altLang="zh-CN" sz="1200" dirty="0" smtClean="0"/>
          </a:p>
        </p:txBody>
      </p:sp>
      <p:sp>
        <p:nvSpPr>
          <p:cNvPr id="39" name="圆角矩形 38"/>
          <p:cNvSpPr/>
          <p:nvPr/>
        </p:nvSpPr>
        <p:spPr>
          <a:xfrm>
            <a:off x="5713857" y="5134160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包团</a:t>
            </a:r>
            <a:endParaRPr lang="en-US" altLang="zh-CN" sz="1200" dirty="0" smtClean="0"/>
          </a:p>
        </p:txBody>
      </p:sp>
      <p:sp>
        <p:nvSpPr>
          <p:cNvPr id="40" name="圆角矩形 39"/>
          <p:cNvSpPr/>
          <p:nvPr/>
        </p:nvSpPr>
        <p:spPr>
          <a:xfrm>
            <a:off x="5713857" y="5877320"/>
            <a:ext cx="914400" cy="279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72237" y="1366276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H5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72237" y="1700493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HyBrid</a:t>
            </a:r>
            <a:endParaRPr lang="en-US" altLang="zh-CN" sz="1200" dirty="0" smtClean="0"/>
          </a:p>
        </p:txBody>
      </p:sp>
      <p:sp>
        <p:nvSpPr>
          <p:cNvPr id="43" name="圆角矩形 42"/>
          <p:cNvSpPr/>
          <p:nvPr/>
        </p:nvSpPr>
        <p:spPr>
          <a:xfrm>
            <a:off x="387858" y="2034710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Native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586103" y="417651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版本兼容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691378" y="2073208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认证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安全</a:t>
            </a:r>
            <a:endParaRPr lang="en-US" altLang="zh-CN" sz="1200" dirty="0" smtClean="0"/>
          </a:p>
        </p:txBody>
      </p:sp>
      <p:sp>
        <p:nvSpPr>
          <p:cNvPr id="46" name="圆角矩形 45"/>
          <p:cNvSpPr/>
          <p:nvPr/>
        </p:nvSpPr>
        <p:spPr>
          <a:xfrm>
            <a:off x="5698236" y="232620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数据处理</a:t>
            </a:r>
            <a:endParaRPr lang="en-US" altLang="zh-CN" sz="1200" dirty="0" smtClean="0"/>
          </a:p>
        </p:txBody>
      </p:sp>
      <p:sp>
        <p:nvSpPr>
          <p:cNvPr id="48" name="圆角矩形 47"/>
          <p:cNvSpPr/>
          <p:nvPr/>
        </p:nvSpPr>
        <p:spPr>
          <a:xfrm>
            <a:off x="1679448" y="166249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调用渠道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83667" y="2426151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公共</a:t>
            </a:r>
            <a:endParaRPr lang="en-US" altLang="zh-CN" sz="1200" dirty="0" smtClean="0"/>
          </a:p>
        </p:txBody>
      </p:sp>
      <p:sp>
        <p:nvSpPr>
          <p:cNvPr id="51" name="圆角矩形 50"/>
          <p:cNvSpPr/>
          <p:nvPr/>
        </p:nvSpPr>
        <p:spPr>
          <a:xfrm>
            <a:off x="370713" y="2780719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第三方</a:t>
            </a:r>
            <a:r>
              <a:rPr lang="en-US" altLang="zh-CN" sz="1200" dirty="0" smtClean="0"/>
              <a:t>…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713857" y="5499611"/>
            <a:ext cx="914400" cy="24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各种活动</a:t>
            </a:r>
            <a:endParaRPr lang="en-US" altLang="zh-CN" sz="1200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11059476" y="1190721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抓包工具</a:t>
            </a:r>
            <a:endParaRPr lang="en-US" altLang="zh-CN" sz="1200" dirty="0" smtClean="0"/>
          </a:p>
        </p:txBody>
      </p:sp>
      <p:sp>
        <p:nvSpPr>
          <p:cNvPr id="55" name="圆角矩形 54"/>
          <p:cNvSpPr/>
          <p:nvPr/>
        </p:nvSpPr>
        <p:spPr>
          <a:xfrm>
            <a:off x="11061000" y="196775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1059476" y="2363103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服务配置</a:t>
            </a:r>
            <a:endParaRPr lang="en-US" altLang="zh-CN" sz="1200" dirty="0" smtClean="0"/>
          </a:p>
        </p:txBody>
      </p:sp>
      <p:sp>
        <p:nvSpPr>
          <p:cNvPr id="57" name="圆角矩形 56"/>
          <p:cNvSpPr/>
          <p:nvPr/>
        </p:nvSpPr>
        <p:spPr>
          <a:xfrm>
            <a:off x="9834751" y="4364854"/>
            <a:ext cx="914400" cy="746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 smtClean="0"/>
          </a:p>
        </p:txBody>
      </p:sp>
      <p:sp>
        <p:nvSpPr>
          <p:cNvPr id="62" name="圆角矩形 61"/>
          <p:cNvSpPr/>
          <p:nvPr/>
        </p:nvSpPr>
        <p:spPr>
          <a:xfrm>
            <a:off x="11051761" y="3295111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数据报表</a:t>
            </a:r>
            <a:endParaRPr lang="en-US" altLang="zh-CN" sz="1200" dirty="0" smtClean="0"/>
          </a:p>
        </p:txBody>
      </p:sp>
      <p:sp>
        <p:nvSpPr>
          <p:cNvPr id="63" name="圆角矩形 62"/>
          <p:cNvSpPr/>
          <p:nvPr/>
        </p:nvSpPr>
        <p:spPr>
          <a:xfrm>
            <a:off x="11051761" y="3602670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数据处理</a:t>
            </a:r>
            <a:endParaRPr lang="en-US" altLang="zh-CN" sz="1200" dirty="0" smtClean="0"/>
          </a:p>
        </p:txBody>
      </p:sp>
      <p:sp>
        <p:nvSpPr>
          <p:cNvPr id="64" name="圆角矩形 63"/>
          <p:cNvSpPr/>
          <p:nvPr/>
        </p:nvSpPr>
        <p:spPr>
          <a:xfrm>
            <a:off x="11051761" y="3910229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1051761" y="4347204"/>
            <a:ext cx="935832" cy="202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接口管理</a:t>
            </a:r>
            <a:endParaRPr lang="en-US" altLang="zh-CN" sz="1200" dirty="0" smtClean="0"/>
          </a:p>
        </p:txBody>
      </p:sp>
      <p:sp>
        <p:nvSpPr>
          <p:cNvPr id="69" name="圆角矩形 68"/>
          <p:cNvSpPr/>
          <p:nvPr/>
        </p:nvSpPr>
        <p:spPr>
          <a:xfrm>
            <a:off x="11051761" y="4646242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事件管理</a:t>
            </a:r>
            <a:endParaRPr lang="en-US" altLang="zh-CN" sz="1200" dirty="0" smtClean="0"/>
          </a:p>
        </p:txBody>
      </p:sp>
      <p:sp>
        <p:nvSpPr>
          <p:cNvPr id="70" name="圆角矩形 69"/>
          <p:cNvSpPr/>
          <p:nvPr/>
        </p:nvSpPr>
        <p:spPr>
          <a:xfrm>
            <a:off x="11059476" y="4962322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1059476" y="1488958"/>
            <a:ext cx="1192817" cy="200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加密</a:t>
            </a:r>
            <a:r>
              <a:rPr lang="zh-CN" altLang="en-US" sz="1200" dirty="0" smtClean="0"/>
              <a:t>数据解析</a:t>
            </a:r>
            <a:endParaRPr lang="en-US" altLang="zh-CN" sz="1200" dirty="0" smtClean="0"/>
          </a:p>
        </p:txBody>
      </p:sp>
      <p:sp>
        <p:nvSpPr>
          <p:cNvPr id="75" name="圆角矩形 74"/>
          <p:cNvSpPr/>
          <p:nvPr/>
        </p:nvSpPr>
        <p:spPr>
          <a:xfrm>
            <a:off x="11059476" y="1711437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接口映像</a:t>
            </a:r>
            <a:endParaRPr lang="en-US" altLang="zh-CN" sz="1200" dirty="0" smtClean="0"/>
          </a:p>
        </p:txBody>
      </p:sp>
      <p:sp>
        <p:nvSpPr>
          <p:cNvPr id="76" name="圆角矩形 75"/>
          <p:cNvSpPr/>
          <p:nvPr/>
        </p:nvSpPr>
        <p:spPr>
          <a:xfrm>
            <a:off x="11051761" y="2701657"/>
            <a:ext cx="928116" cy="211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32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67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21</cp:revision>
  <dcterms:created xsi:type="dcterms:W3CDTF">2016-07-31T03:51:30Z</dcterms:created>
  <dcterms:modified xsi:type="dcterms:W3CDTF">2016-07-31T05:43:56Z</dcterms:modified>
</cp:coreProperties>
</file>