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60" r:id="rId5"/>
    <p:sldId id="259" r:id="rId6"/>
    <p:sldId id="265" r:id="rId7"/>
    <p:sldId id="258" r:id="rId8"/>
    <p:sldId id="261" r:id="rId9"/>
    <p:sldId id="262" r:id="rId10"/>
    <p:sldId id="263" r:id="rId11"/>
    <p:sldId id="264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64ACA-16C5-479F-B1C7-9A6D3FD13909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6A853-496A-4126-A2BD-57715529D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A853-496A-4126-A2BD-57715529D4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4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8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7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5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6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4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73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4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1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C784-D5E3-4A1F-B7D7-0A3D10B9F15E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CED8-7572-4A6E-BE5E-90B331A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7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Hello Lizard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75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的时间绑定机制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View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的事件绑定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37338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93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en-US" altLang="zh-CN" dirty="0" err="1"/>
              <a:t>view.forward</a:t>
            </a:r>
            <a:r>
              <a:rPr lang="en-US" altLang="zh-CN" dirty="0"/>
              <a:t>(</a:t>
            </a:r>
            <a:r>
              <a:rPr lang="en-US" altLang="zh-CN" dirty="0" err="1"/>
              <a:t>viewid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前进</a:t>
            </a:r>
            <a:endParaRPr lang="en-US" altLang="zh-CN" dirty="0"/>
          </a:p>
          <a:p>
            <a:r>
              <a:rPr lang="en-US" altLang="zh-CN" dirty="0" err="1"/>
              <a:t>view.back</a:t>
            </a:r>
            <a:r>
              <a:rPr lang="en-US" altLang="zh-CN" dirty="0"/>
              <a:t>(</a:t>
            </a:r>
            <a:r>
              <a:rPr lang="en-US" altLang="zh-CN" dirty="0" err="1"/>
              <a:t>viewid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后退</a:t>
            </a:r>
            <a:endParaRPr lang="en-US" altLang="zh-CN" dirty="0"/>
          </a:p>
          <a:p>
            <a:r>
              <a:rPr lang="en-US" altLang="zh-CN" dirty="0" err="1"/>
              <a:t>view.jump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跳</a:t>
            </a:r>
            <a:r>
              <a:rPr lang="zh-CN" altLang="en-US" dirty="0" smtClean="0"/>
              <a:t>转至外部</a:t>
            </a:r>
            <a:r>
              <a:rPr lang="en-US" altLang="zh-CN" dirty="0" smtClean="0"/>
              <a:t>URL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View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的切换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00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2495550"/>
            <a:ext cx="53625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数据存储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-Store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085184"/>
            <a:ext cx="36099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69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数据请求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-Model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352928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95714"/>
            <a:ext cx="42291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76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1" y="2276872"/>
            <a:ext cx="57912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数据请求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-Model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46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r>
              <a:rPr lang="en-US" altLang="zh-CN" dirty="0"/>
              <a:t>TFS</a:t>
            </a:r>
            <a:r>
              <a:rPr lang="zh-CN" altLang="en-US" dirty="0"/>
              <a:t>服务器：</a:t>
            </a:r>
            <a:r>
              <a:rPr lang="en-US" altLang="zh-CN" dirty="0"/>
              <a:t>192.168.83.70</a:t>
            </a:r>
          </a:p>
          <a:p>
            <a:r>
              <a:rPr lang="zh-CN" altLang="en-US" dirty="0"/>
              <a:t>代码路径：</a:t>
            </a:r>
            <a:r>
              <a:rPr lang="en-US" altLang="zh-CN" dirty="0"/>
              <a:t>$/WAP/H5/Example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Demo</a:t>
            </a:r>
            <a:r>
              <a:rPr lang="zh-CN" altLang="en-US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检出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98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虚拟目录</a:t>
            </a:r>
            <a:r>
              <a:rPr lang="en-US" altLang="zh-CN" sz="24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webapp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指向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H5\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Example\</a:t>
            </a:r>
            <a:r>
              <a:rPr lang="en-US" altLang="zh-CN" sz="24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WebApp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虚拟目录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app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指向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H5\Lizard</a:t>
            </a: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指向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H5\Resource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Demo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环境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搭建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3312368" cy="286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86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__</a:t>
            </a:r>
            <a:r>
              <a:rPr lang="en-US" altLang="zh-CN" dirty="0" err="1" smtClean="0"/>
              <a:t>propertys</a:t>
            </a:r>
            <a:r>
              <a:rPr lang="en-US" altLang="zh-CN" dirty="0" smtClean="0"/>
              <a:t>__: </a:t>
            </a:r>
            <a:r>
              <a:rPr lang="zh-CN" altLang="en-US" dirty="0" smtClean="0"/>
              <a:t>继承的属性</a:t>
            </a:r>
            <a:endParaRPr lang="en-US" altLang="zh-CN" dirty="0" smtClean="0"/>
          </a:p>
          <a:p>
            <a:r>
              <a:rPr lang="en-US" altLang="zh-CN" dirty="0" smtClean="0"/>
              <a:t>Initialize: </a:t>
            </a:r>
            <a:r>
              <a:rPr lang="zh-CN" altLang="en-US" dirty="0" smtClean="0"/>
              <a:t>显示调用构造方法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Lizard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的继承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4999"/>
            <a:ext cx="52482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98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Model</a:t>
            </a:r>
            <a:endParaRPr lang="zh-CN" altLang="en-US" b="1" dirty="0" smtClean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Model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封装了与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Server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端的通信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Store</a:t>
            </a:r>
          </a:p>
          <a:p>
            <a:pPr lvl="1"/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Store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封装了对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LocalStorage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的读写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实现了在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上的本地缓存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View</a:t>
            </a:r>
          </a:p>
          <a:p>
            <a:pPr lvl="1"/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Js+html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视图层</a:t>
            </a:r>
          </a:p>
          <a:p>
            <a:pPr lvl="1"/>
            <a:endParaRPr lang="zh-CN" altLang="en-US" b="1" dirty="0"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关键类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48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39770"/>
            <a:ext cx="54102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View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的生命周期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7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62970"/>
            <a:ext cx="8229600" cy="340042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b="1" dirty="0" err="1"/>
              <a:t>onCreate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只有在</a:t>
            </a:r>
            <a:r>
              <a:rPr lang="en-US" altLang="zh-CN" dirty="0"/>
              <a:t>view</a:t>
            </a:r>
            <a:r>
              <a:rPr lang="zh-CN" altLang="en-US" dirty="0"/>
              <a:t>生成时才会调用的回调，在这个回调中，一般处理</a:t>
            </a:r>
            <a:r>
              <a:rPr lang="en-US" altLang="zh-CN" dirty="0"/>
              <a:t>View</a:t>
            </a:r>
            <a:r>
              <a:rPr lang="zh-CN" altLang="en-US" dirty="0"/>
              <a:t>的模板构建、初始化数据设置，</a:t>
            </a:r>
            <a:r>
              <a:rPr lang="en-US" altLang="zh-CN" dirty="0" err="1"/>
              <a:t>onCreate</a:t>
            </a:r>
            <a:r>
              <a:rPr lang="zh-CN" altLang="en-US" dirty="0"/>
              <a:t>只会在初始化时候执行一次，第二次访问不会执行</a:t>
            </a:r>
          </a:p>
          <a:p>
            <a:r>
              <a:rPr lang="en-US" altLang="zh-CN" b="1" dirty="0" err="1"/>
              <a:t>onLoad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每次调用</a:t>
            </a:r>
            <a:r>
              <a:rPr lang="en-US" altLang="zh-CN" dirty="0"/>
              <a:t>View</a:t>
            </a:r>
            <a:r>
              <a:rPr lang="zh-CN" altLang="en-US" dirty="0"/>
              <a:t>的时候都会首先调用的回调方法，在这个回调中需要处理数据请求、</a:t>
            </a:r>
            <a:r>
              <a:rPr lang="en-US" altLang="zh-CN" dirty="0"/>
              <a:t>view</a:t>
            </a:r>
            <a:r>
              <a:rPr lang="zh-CN" altLang="en-US" dirty="0"/>
              <a:t>的数据绑定和渲染和</a:t>
            </a:r>
            <a:r>
              <a:rPr lang="en-US" altLang="zh-CN" dirty="0"/>
              <a:t>view</a:t>
            </a:r>
            <a:r>
              <a:rPr lang="zh-CN" altLang="en-US" dirty="0"/>
              <a:t>的交互逻辑设置，</a:t>
            </a:r>
            <a:r>
              <a:rPr lang="en-US" altLang="zh-CN" dirty="0" err="1"/>
              <a:t>onLoad</a:t>
            </a:r>
            <a:r>
              <a:rPr lang="zh-CN" altLang="en-US" dirty="0"/>
              <a:t>的回调中需要执行</a:t>
            </a:r>
            <a:r>
              <a:rPr lang="en-US" altLang="zh-CN" dirty="0" err="1"/>
              <a:t>this.turning</a:t>
            </a:r>
            <a:r>
              <a:rPr lang="en-US" altLang="zh-CN" dirty="0"/>
              <a:t>()</a:t>
            </a:r>
            <a:r>
              <a:rPr lang="zh-CN" altLang="en-US" dirty="0"/>
              <a:t>才会宣告</a:t>
            </a:r>
            <a:r>
              <a:rPr lang="en-US" altLang="zh-CN" dirty="0"/>
              <a:t>view</a:t>
            </a:r>
            <a:r>
              <a:rPr lang="zh-CN" altLang="en-US" dirty="0"/>
              <a:t>的加载完成，进入到下一个生命周期</a:t>
            </a:r>
            <a:r>
              <a:rPr lang="en-US" altLang="zh-CN" dirty="0" err="1"/>
              <a:t>onShow</a:t>
            </a:r>
            <a:endParaRPr lang="en-US" altLang="zh-CN" dirty="0"/>
          </a:p>
          <a:p>
            <a:r>
              <a:rPr lang="en-US" altLang="zh-CN" dirty="0" err="1"/>
              <a:t>onLoad</a:t>
            </a:r>
            <a:r>
              <a:rPr lang="zh-CN" altLang="en-US" dirty="0"/>
              <a:t>每次切换</a:t>
            </a:r>
            <a:r>
              <a:rPr lang="en-US" altLang="zh-CN" dirty="0"/>
              <a:t>view</a:t>
            </a:r>
            <a:r>
              <a:rPr lang="zh-CN" altLang="en-US" dirty="0"/>
              <a:t>都会执行，一般在里面进行</a:t>
            </a:r>
            <a:r>
              <a:rPr lang="en-US" altLang="zh-CN" dirty="0" err="1"/>
              <a:t>ajax</a:t>
            </a:r>
            <a:r>
              <a:rPr lang="zh-CN" altLang="en-US" dirty="0"/>
              <a:t>异步数据请求</a:t>
            </a:r>
            <a:r>
              <a:rPr lang="en-US" altLang="zh-CN" dirty="0"/>
              <a:t>success</a:t>
            </a:r>
            <a:r>
              <a:rPr lang="zh-CN" altLang="en-US" dirty="0"/>
              <a:t>后调用</a:t>
            </a:r>
            <a:r>
              <a:rPr lang="en-US" altLang="zh-CN" dirty="0"/>
              <a:t>turning</a:t>
            </a:r>
            <a:r>
              <a:rPr lang="zh-CN" altLang="en-US" dirty="0"/>
              <a:t>方法从而触发</a:t>
            </a:r>
            <a:r>
              <a:rPr lang="en-US" altLang="zh-CN" dirty="0" err="1"/>
              <a:t>onShow</a:t>
            </a:r>
            <a:r>
              <a:rPr lang="zh-CN" altLang="en-US" dirty="0"/>
              <a:t>事件</a:t>
            </a:r>
          </a:p>
          <a:p>
            <a:r>
              <a:rPr lang="en-US" altLang="zh-CN" b="1" dirty="0" err="1"/>
              <a:t>onShow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onShow</a:t>
            </a:r>
            <a:r>
              <a:rPr lang="zh-CN" altLang="en-US" dirty="0"/>
              <a:t>是新</a:t>
            </a:r>
            <a:r>
              <a:rPr lang="en-US" altLang="zh-CN" dirty="0"/>
              <a:t>DOM</a:t>
            </a:r>
            <a:r>
              <a:rPr lang="zh-CN" altLang="en-US" dirty="0"/>
              <a:t>完成渲染之后进入页面的回调，部分依赖页面渲染之后的业务逻辑可以绑定在这个回调中，</a:t>
            </a:r>
            <a:r>
              <a:rPr lang="en-US" altLang="zh-CN" dirty="0" err="1"/>
              <a:t>onShow</a:t>
            </a:r>
            <a:r>
              <a:rPr lang="zh-CN" altLang="en-US" dirty="0"/>
              <a:t>的执行时机为调用</a:t>
            </a:r>
            <a:r>
              <a:rPr lang="en-US" altLang="zh-CN" dirty="0"/>
              <a:t>turning</a:t>
            </a:r>
            <a:r>
              <a:rPr lang="zh-CN" altLang="en-US" dirty="0"/>
              <a:t>之后，不调用</a:t>
            </a:r>
            <a:r>
              <a:rPr lang="en-US" altLang="zh-CN" dirty="0"/>
              <a:t>turning</a:t>
            </a:r>
            <a:r>
              <a:rPr lang="zh-CN" altLang="en-US" dirty="0"/>
              <a:t>不会执行</a:t>
            </a:r>
            <a:r>
              <a:rPr lang="en-US" altLang="zh-CN" dirty="0" err="1"/>
              <a:t>onShow</a:t>
            </a:r>
            <a:endParaRPr lang="zh-CN" altLang="en-US" dirty="0"/>
          </a:p>
          <a:p>
            <a:r>
              <a:rPr lang="en-US" altLang="zh-CN" b="1" dirty="0" err="1"/>
              <a:t>onHide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当页面执行了跳转从</a:t>
            </a:r>
            <a:r>
              <a:rPr lang="en-US" altLang="zh-CN" dirty="0"/>
              <a:t>A</a:t>
            </a:r>
            <a:r>
              <a:rPr lang="zh-CN" altLang="en-US" dirty="0"/>
              <a:t>页面跳转到</a:t>
            </a:r>
            <a:r>
              <a:rPr lang="en-US" altLang="zh-CN" dirty="0"/>
              <a:t>B</a:t>
            </a:r>
            <a:r>
              <a:rPr lang="zh-CN" altLang="en-US" dirty="0"/>
              <a:t>页面，</a:t>
            </a:r>
            <a:r>
              <a:rPr lang="en-US" altLang="zh-CN" dirty="0"/>
              <a:t>A</a:t>
            </a:r>
            <a:r>
              <a:rPr lang="zh-CN" altLang="en-US" dirty="0"/>
              <a:t>页面会执行</a:t>
            </a:r>
            <a:r>
              <a:rPr lang="en-US" altLang="zh-CN" dirty="0"/>
              <a:t>hide</a:t>
            </a:r>
            <a:r>
              <a:rPr lang="zh-CN" altLang="en-US" dirty="0"/>
              <a:t>方法，将</a:t>
            </a:r>
            <a:r>
              <a:rPr lang="en-US" altLang="zh-CN" dirty="0"/>
              <a:t>View A</a:t>
            </a:r>
            <a:r>
              <a:rPr lang="zh-CN" altLang="en-US" dirty="0"/>
              <a:t>推到后台。</a:t>
            </a:r>
            <a:r>
              <a:rPr lang="en-US" altLang="zh-CN" dirty="0" err="1"/>
              <a:t>onHide</a:t>
            </a:r>
            <a:r>
              <a:rPr lang="zh-CN" altLang="en-US" dirty="0"/>
              <a:t>的就是在</a:t>
            </a:r>
            <a:r>
              <a:rPr lang="en-US" altLang="zh-CN" dirty="0"/>
              <a:t>A</a:t>
            </a:r>
            <a:r>
              <a:rPr lang="zh-CN" altLang="en-US" dirty="0"/>
              <a:t>推到回台之后的回</a:t>
            </a:r>
            <a:r>
              <a:rPr lang="zh-CN" altLang="en-US" dirty="0" smtClean="0"/>
              <a:t>调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View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的生命周期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13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添加导航栏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58" y="2132856"/>
            <a:ext cx="62007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25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underscore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058" y="905158"/>
            <a:ext cx="7623885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View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的模板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01069"/>
            <a:ext cx="42100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79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133</Words>
  <Application>Microsoft Office PowerPoint</Application>
  <PresentationFormat>全屏显示(4:3)</PresentationFormat>
  <Paragraphs>43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Hello Lizard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Lizard</dc:title>
  <dc:creator>张淑滨</dc:creator>
  <cp:lastModifiedBy>张淑滨</cp:lastModifiedBy>
  <cp:revision>35</cp:revision>
  <dcterms:created xsi:type="dcterms:W3CDTF">2014-02-17T01:40:06Z</dcterms:created>
  <dcterms:modified xsi:type="dcterms:W3CDTF">2014-02-17T04:36:50Z</dcterms:modified>
</cp:coreProperties>
</file>