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86" r:id="rId4"/>
    <p:sldId id="287" r:id="rId5"/>
    <p:sldId id="291" r:id="rId6"/>
    <p:sldId id="289" r:id="rId7"/>
    <p:sldId id="292" r:id="rId8"/>
    <p:sldId id="271" r:id="rId9"/>
    <p:sldId id="270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8" r:id="rId19"/>
    <p:sldId id="275" r:id="rId20"/>
    <p:sldId id="276" r:id="rId21"/>
    <p:sldId id="277" r:id="rId22"/>
    <p:sldId id="279" r:id="rId23"/>
    <p:sldId id="261" r:id="rId24"/>
    <p:sldId id="263" r:id="rId25"/>
    <p:sldId id="280" r:id="rId26"/>
    <p:sldId id="281" r:id="rId27"/>
    <p:sldId id="282" r:id="rId28"/>
    <p:sldId id="283" r:id="rId29"/>
    <p:sldId id="284" r:id="rId30"/>
    <p:sldId id="259" r:id="rId31"/>
    <p:sldId id="29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7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0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3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3F5F-5525-4085-9E65-EBD27175139E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430B-233B-46F3-83EC-C98D5B49D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5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nf.ctripcorp.com/pages/viewpage.action?pageId=3139275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" y="2990625"/>
            <a:ext cx="6948263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bg1">
                    <a:lumMod val="95000"/>
                  </a:schemeClr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Ctrip Wireless H5 </a:t>
            </a:r>
            <a:r>
              <a:rPr lang="zh-CN" altLang="en-US" sz="4000" b="1" dirty="0" smtClean="0">
                <a:solidFill>
                  <a:schemeClr val="bg1">
                    <a:lumMod val="95000"/>
                  </a:schemeClr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开发介绍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27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Google Analytics(ga.js)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环境使用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Index.html </a:t>
            </a:r>
            <a:r>
              <a:rPr lang="zh-CN" altLang="en-US" dirty="0" smtClean="0"/>
              <a:t>导入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统计代码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-ga.js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55" y="3764268"/>
            <a:ext cx="605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21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Ubt.js</a:t>
            </a:r>
          </a:p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hybrid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环境均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引入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Html</a:t>
            </a: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</a:p>
          <a:p>
            <a:pPr marL="914400" lvl="2" indent="0">
              <a:buNone/>
            </a:pP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Hybrid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环境中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3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app.main.js.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中引入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发送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pageid,orderid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Hybrid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环境下，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pageId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环境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pageId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加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1000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统计代码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-ubt.js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212976"/>
            <a:ext cx="53054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281661"/>
            <a:ext cx="5724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83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页面只有一个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pageid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的情况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统计代码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-ubt.js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99" y="2852936"/>
            <a:ext cx="39528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13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页面由于入口不同可能在有多个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pageid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的情况</a:t>
            </a:r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统计代码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-ubt.js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3057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44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页面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由于后续操作不同导致有多个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pageid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的情况</a:t>
            </a:r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统计代码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-ubt.js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55530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1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163" y="2603350"/>
            <a:ext cx="7695277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代码打包</a:t>
            </a:r>
            <a:endParaRPr lang="zh-CN" altLang="en-US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484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代码打包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流程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8274" y="2508078"/>
            <a:ext cx="7226802" cy="3127565"/>
            <a:chOff x="385479" y="3084970"/>
            <a:chExt cx="9750704" cy="4219842"/>
          </a:xfrm>
        </p:grpSpPr>
        <p:sp>
          <p:nvSpPr>
            <p:cNvPr id="11" name="椭圆 10"/>
            <p:cNvSpPr/>
            <p:nvPr/>
          </p:nvSpPr>
          <p:spPr>
            <a:xfrm>
              <a:off x="385479" y="3267305"/>
              <a:ext cx="484094" cy="4840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571792" y="4342284"/>
              <a:ext cx="1914861" cy="7700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RequireJS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编译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zh-CN" sz="1200" dirty="0" smtClean="0">
                  <a:solidFill>
                    <a:schemeClr val="tx1"/>
                  </a:solidFill>
                </a:rPr>
              </a:br>
              <a:r>
                <a:rPr lang="en-US" altLang="zh-CN" sz="1200" b="1" dirty="0" smtClean="0">
                  <a:solidFill>
                    <a:schemeClr val="tx1"/>
                  </a:solidFill>
                </a:rPr>
                <a:t>grunt-</a:t>
              </a:r>
              <a:r>
                <a:rPr lang="en-US" altLang="zh-CN" sz="1200" b="1" dirty="0" err="1" smtClean="0">
                  <a:solidFill>
                    <a:schemeClr val="tx1"/>
                  </a:solidFill>
                </a:rPr>
                <a:t>contrib</a:t>
              </a:r>
              <a:r>
                <a:rPr lang="en-US" altLang="zh-CN" sz="1200" b="1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1200" b="1" dirty="0" err="1" smtClean="0">
                  <a:solidFill>
                    <a:schemeClr val="tx1"/>
                  </a:solidFill>
                </a:rPr>
                <a:t>requirejs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935908" y="3341714"/>
              <a:ext cx="387276" cy="335281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76971" y="4342284"/>
              <a:ext cx="1807284" cy="7700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去除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console</a:t>
              </a:r>
              <a:br>
                <a:rPr lang="en-US" altLang="zh-CN" sz="1200" dirty="0" smtClean="0">
                  <a:solidFill>
                    <a:schemeClr val="tx1"/>
                  </a:solidFill>
                </a:rPr>
              </a:br>
              <a:r>
                <a:rPr lang="en-US" altLang="zh-CN" sz="1200" b="1" dirty="0" smtClean="0">
                  <a:solidFill>
                    <a:schemeClr val="tx1"/>
                  </a:solidFill>
                </a:rPr>
                <a:t>grunt-strip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238041" y="3374752"/>
              <a:ext cx="387276" cy="335281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5486386" y="3374752"/>
              <a:ext cx="387276" cy="335281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5400000">
              <a:off x="9039885" y="3920380"/>
              <a:ext cx="387274" cy="335281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138133" y="3084970"/>
              <a:ext cx="1998050" cy="8193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Html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压缩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zh-CN" sz="1200" dirty="0" smtClean="0">
                  <a:solidFill>
                    <a:schemeClr val="tx1"/>
                  </a:solidFill>
                </a:rPr>
              </a:br>
              <a:r>
                <a:rPr lang="en-US" altLang="zh-CN" sz="1200" b="1" dirty="0" smtClean="0">
                  <a:solidFill>
                    <a:schemeClr val="tx1"/>
                  </a:solidFill>
                </a:rPr>
                <a:t>grunt-</a:t>
              </a:r>
              <a:r>
                <a:rPr lang="en-US" altLang="zh-CN" sz="1200" b="1" dirty="0" err="1" smtClean="0">
                  <a:solidFill>
                    <a:schemeClr val="tx1"/>
                  </a:solidFill>
                </a:rPr>
                <a:t>contrib</a:t>
              </a:r>
              <a:r>
                <a:rPr lang="en-US" altLang="zh-CN" sz="1200" b="1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1200" b="1" dirty="0" err="1" smtClean="0">
                  <a:solidFill>
                    <a:schemeClr val="tx1"/>
                  </a:solidFill>
                </a:rPr>
                <a:t>htmlmin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411035" y="6624719"/>
              <a:ext cx="1827004" cy="68009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生成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MD5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码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zh-CN" sz="1200" dirty="0" smtClean="0">
                  <a:solidFill>
                    <a:schemeClr val="tx1"/>
                  </a:solidFill>
                </a:rPr>
              </a:br>
              <a:r>
                <a:rPr lang="en-US" altLang="zh-CN" sz="1200" b="1" dirty="0" smtClean="0">
                  <a:solidFill>
                    <a:schemeClr val="tx1"/>
                  </a:solidFill>
                </a:rPr>
                <a:t>grunt-combine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411036" y="5506580"/>
              <a:ext cx="1827006" cy="72951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压缩文件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zh-CN" sz="1200" dirty="0" smtClean="0">
                  <a:solidFill>
                    <a:schemeClr val="tx1"/>
                  </a:solidFill>
                </a:rPr>
              </a:br>
              <a:r>
                <a:rPr lang="en-US" altLang="zh-CN" sz="1200" b="1" dirty="0" smtClean="0">
                  <a:solidFill>
                    <a:schemeClr val="tx1"/>
                  </a:solidFill>
                </a:rPr>
                <a:t>grunt-</a:t>
              </a:r>
              <a:r>
                <a:rPr lang="en-US" altLang="zh-CN" sz="1200" b="1" dirty="0" err="1" smtClean="0">
                  <a:solidFill>
                    <a:schemeClr val="tx1"/>
                  </a:solidFill>
                </a:rPr>
                <a:t>contrib</a:t>
              </a:r>
              <a:r>
                <a:rPr lang="en-US" altLang="zh-CN" sz="1200" b="1" dirty="0" smtClean="0">
                  <a:solidFill>
                    <a:schemeClr val="tx1"/>
                  </a:solidFill>
                </a:rPr>
                <a:t>-compress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402560" y="2544627"/>
            <a:ext cx="1419213" cy="5707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Clean</a:t>
            </a:r>
            <a:r>
              <a:rPr lang="zh-CN" altLang="en-US" sz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清除</a:t>
            </a:r>
            <a:r>
              <a:rPr lang="en-US" altLang="zh-CN" sz="1200" dirty="0" smtClean="0">
                <a:solidFill>
                  <a:schemeClr val="tx1"/>
                </a:solidFill>
              </a:rPr>
              <a:t/>
            </a:r>
            <a:br>
              <a:rPr lang="en-US" altLang="zh-CN" sz="1200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grunt-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contrib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-clean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059634" y="2544627"/>
            <a:ext cx="1419213" cy="5707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Copy</a:t>
            </a:r>
            <a:r>
              <a:rPr lang="zh-CN" altLang="en-US" sz="12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资源文件</a:t>
            </a:r>
            <a:r>
              <a:rPr lang="en-US" altLang="zh-CN" sz="1200" dirty="0" smtClean="0">
                <a:solidFill>
                  <a:schemeClr val="tx1"/>
                </a:solidFill>
              </a:rPr>
              <a:t/>
            </a:r>
            <a:br>
              <a:rPr lang="en-US" altLang="zh-CN" sz="1200" dirty="0" smtClean="0">
                <a:solidFill>
                  <a:schemeClr val="tx1"/>
                </a:solidFill>
              </a:rPr>
            </a:br>
            <a:r>
              <a:rPr lang="en-US" altLang="zh-CN" sz="1200" b="1" dirty="0">
                <a:solidFill>
                  <a:schemeClr val="tx1"/>
                </a:solidFill>
              </a:rPr>
              <a:t>grunt-</a:t>
            </a:r>
            <a:r>
              <a:rPr lang="en-US" altLang="zh-CN" sz="1200" b="1" dirty="0" err="1">
                <a:solidFill>
                  <a:schemeClr val="tx1"/>
                </a:solidFill>
              </a:rPr>
              <a:t>contrib</a:t>
            </a:r>
            <a:r>
              <a:rPr lang="en-US" altLang="zh-CN" sz="1200" b="1" dirty="0">
                <a:solidFill>
                  <a:schemeClr val="tx1"/>
                </a:solidFill>
              </a:rPr>
              <a:t>-copy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765878" y="2537242"/>
            <a:ext cx="1390798" cy="5781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JS</a:t>
            </a:r>
            <a:r>
              <a:rPr lang="zh-CN" altLang="en-US" sz="1200" dirty="0" smtClean="0">
                <a:solidFill>
                  <a:schemeClr val="tx1"/>
                </a:solidFill>
              </a:rPr>
              <a:t>迷你化</a:t>
            </a:r>
            <a:r>
              <a:rPr lang="en-US" altLang="zh-CN" sz="1200" dirty="0" smtClean="0">
                <a:solidFill>
                  <a:schemeClr val="tx1"/>
                </a:solidFill>
              </a:rPr>
              <a:t/>
            </a:r>
            <a:br>
              <a:rPr lang="en-US" altLang="zh-CN" sz="1200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grunt-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contrib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-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uglify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6156176" y="2675743"/>
            <a:ext cx="287032" cy="2484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475507" y="3390353"/>
            <a:ext cx="1480869" cy="6072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css</a:t>
            </a:r>
            <a:r>
              <a:rPr lang="zh-CN" altLang="en-US" sz="1200" dirty="0" smtClean="0">
                <a:solidFill>
                  <a:schemeClr val="tx1"/>
                </a:solidFill>
              </a:rPr>
              <a:t>压缩</a:t>
            </a:r>
            <a:r>
              <a:rPr lang="en-US" altLang="zh-CN" sz="1200" dirty="0" smtClean="0">
                <a:solidFill>
                  <a:schemeClr val="tx1"/>
                </a:solidFill>
              </a:rPr>
              <a:t/>
            </a:r>
            <a:br>
              <a:rPr lang="en-US" altLang="zh-CN" sz="1200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grunt-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contrib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-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cssmin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7315" y="3403396"/>
            <a:ext cx="1480869" cy="6072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Css</a:t>
            </a:r>
            <a:r>
              <a:rPr lang="zh-CN" altLang="en-US" sz="1200" dirty="0" smtClean="0">
                <a:solidFill>
                  <a:schemeClr val="tx1"/>
                </a:solidFill>
              </a:rPr>
              <a:t>引用路径替换</a:t>
            </a:r>
            <a:r>
              <a:rPr lang="en-US" altLang="zh-CN" sz="1200" dirty="0" smtClean="0">
                <a:solidFill>
                  <a:schemeClr val="tx1"/>
                </a:solidFill>
              </a:rPr>
              <a:t>,</a:t>
            </a:r>
            <a:r>
              <a:rPr lang="zh-CN" altLang="en-US" sz="1200" dirty="0" smtClean="0">
                <a:solidFill>
                  <a:schemeClr val="tx1"/>
                </a:solidFill>
              </a:rPr>
              <a:t>设置版本号</a:t>
            </a:r>
            <a:r>
              <a:rPr lang="en-US" altLang="zh-CN" sz="1200" dirty="0" smtClean="0">
                <a:solidFill>
                  <a:schemeClr val="tx1"/>
                </a:solidFill>
              </a:rPr>
              <a:t/>
            </a:r>
            <a:br>
              <a:rPr lang="en-US" altLang="zh-CN" sz="1200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grunt-replace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 rot="10800000">
            <a:off x="6188475" y="3569748"/>
            <a:ext cx="287032" cy="2484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 rot="10800000">
            <a:off x="4468694" y="3597900"/>
            <a:ext cx="319330" cy="2484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 rot="10800000">
            <a:off x="2772800" y="3582791"/>
            <a:ext cx="287032" cy="2484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右箭头 44"/>
          <p:cNvSpPr/>
          <p:nvPr/>
        </p:nvSpPr>
        <p:spPr>
          <a:xfrm rot="5400000">
            <a:off x="1968650" y="4044780"/>
            <a:ext cx="287031" cy="2484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5400000">
            <a:off x="1959349" y="4867073"/>
            <a:ext cx="287031" cy="2484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63" y="4320393"/>
            <a:ext cx="1628887" cy="16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代码打包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准备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lang="en-US" altLang="zh-CN" sz="24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nodejs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环境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00100" lvl="1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推荐最新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位版本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lang="en-US" altLang="zh-CN" sz="24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nodejs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后，打开命令行，安装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Grunt-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Cli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457200"/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7150" indent="0"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 TFS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检出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H5/Grunt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00100" lvl="1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Gruntfile.js</a:t>
            </a:r>
          </a:p>
          <a:p>
            <a:pPr marL="800100" lvl="1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package.json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7150" indent="0"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grunt task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插件，命令行进入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Grunt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目录，输入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7150" indent="0">
              <a:buNone/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7150" indent="0">
              <a:buNone/>
            </a:pP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457200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6872"/>
            <a:ext cx="1728192" cy="50808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95" y="3140968"/>
            <a:ext cx="23336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94" y="5373216"/>
            <a:ext cx="24193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92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位于各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SUB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文件分支根目录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配置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requriejs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需要打包的文件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配置原则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Web,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只打包主干文件，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index,list,booking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上限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50K</a:t>
            </a:r>
          </a:p>
          <a:p>
            <a:pPr lvl="1"/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Hybird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打包所有文件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代码打包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4000" b="1" dirty="0" err="1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gruntCfg.json</a:t>
            </a:r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配置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77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114158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标准格式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sz="18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ctroller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平台接口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代码打包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命令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80" y="2924944"/>
            <a:ext cx="6143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4508" y="3717032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-platform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编译针对平台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,app/web,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默认为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app 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application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指定要编译的频道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应与发布的虚拟目录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一致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path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指定要编译的文件路径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使用相对路径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默认为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package.json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defaultPath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09" y="5229200"/>
            <a:ext cx="67151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2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en-US" altLang="zh-CN" dirty="0" smtClean="0"/>
          </a:p>
          <a:p>
            <a:r>
              <a:rPr lang="zh-CN" altLang="en-US" dirty="0" smtClean="0"/>
              <a:t>统计代码</a:t>
            </a:r>
            <a:endParaRPr lang="en-US" altLang="zh-CN" dirty="0" smtClean="0"/>
          </a:p>
          <a:p>
            <a:r>
              <a:rPr lang="zh-CN" altLang="en-US" dirty="0" smtClean="0"/>
              <a:t>打包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zh-CN" altLang="en-US" dirty="0" smtClean="0"/>
              <a:t>部署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规范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82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27373"/>
            <a:ext cx="7715200" cy="110596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简写格式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简写格式仅适用于在</a:t>
            </a:r>
            <a:r>
              <a:rPr lang="en-US" altLang="zh-CN" sz="1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package.json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配置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路径简写的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情况</a:t>
            </a:r>
            <a:endParaRPr lang="en-US" altLang="zh-CN" sz="1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sz="1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sz="1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代码打包</a:t>
            </a:r>
            <a:r>
              <a:rPr lang="en-US" altLang="zh-CN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</a:t>
            </a:r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命令</a:t>
            </a:r>
            <a:endParaRPr lang="en-US" altLang="zh-CN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95" y="3717032"/>
            <a:ext cx="40957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3352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71" y="5509013"/>
            <a:ext cx="17335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1055" y="515354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可输入 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0895" y="3378478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Package.json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62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7283152" cy="106957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输出至目标的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dest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代码打包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输出</a:t>
            </a:r>
            <a:endParaRPr lang="en-US" altLang="zh-CN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1647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5301208"/>
            <a:ext cx="7283152" cy="1069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APP</a:t>
            </a: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输出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Grunt/out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输出含压缩文件，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zip,md5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09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163" y="2603350"/>
            <a:ext cx="7695277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代码调试</a:t>
            </a:r>
            <a:endParaRPr lang="zh-CN" altLang="en-US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93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Pc  </a:t>
            </a:r>
            <a:r>
              <a:rPr lang="zh-CN" altLang="en-US" dirty="0" smtClean="0"/>
              <a:t>浏览器调试</a:t>
            </a:r>
            <a:endParaRPr lang="en-US" altLang="zh-CN" dirty="0"/>
          </a:p>
          <a:p>
            <a:pPr lvl="1"/>
            <a:r>
              <a:rPr lang="en-US" altLang="zh-CN" dirty="0" err="1" smtClean="0"/>
              <a:t>Chrome,safari,firefox</a:t>
            </a:r>
            <a:endParaRPr lang="en-US" altLang="zh-CN" dirty="0" smtClean="0"/>
          </a:p>
          <a:p>
            <a:r>
              <a:rPr lang="en-US" altLang="zh-CN" dirty="0" smtClean="0"/>
              <a:t>d.html</a:t>
            </a:r>
            <a:r>
              <a:rPr lang="zh-CN" altLang="en-US" dirty="0" smtClean="0"/>
              <a:t>引用未压缩代码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代码</a:t>
            </a:r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调试</a:t>
            </a:r>
            <a:r>
              <a:rPr lang="en-US" altLang="zh-CN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-Web</a:t>
            </a:r>
            <a:endParaRPr lang="zh-CN" altLang="en-US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610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9"/>
            <a:ext cx="7355160" cy="9361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android/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调试版本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grunt app:[application]</a:t>
            </a:r>
            <a:r>
              <a:rPr lang="zh-CN" altLang="en-US" dirty="0" smtClean="0"/>
              <a:t>打包文件。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程序调试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-Hybrid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29337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6176696"/>
            <a:ext cx="600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app,res</a:t>
            </a:r>
            <a:r>
              <a:rPr lang="zh-CN" altLang="en-US" dirty="0"/>
              <a:t>目录可以使用</a:t>
            </a:r>
            <a:r>
              <a:rPr lang="en-US" altLang="zh-CN" dirty="0"/>
              <a:t>grunt </a:t>
            </a:r>
            <a:r>
              <a:rPr lang="en-US" altLang="zh-CN" dirty="0" err="1"/>
              <a:t>app:app</a:t>
            </a:r>
            <a:r>
              <a:rPr lang="zh-CN" altLang="en-US" dirty="0"/>
              <a:t>和</a:t>
            </a:r>
            <a:r>
              <a:rPr lang="en-US" altLang="zh-CN" dirty="0"/>
              <a:t>grunt </a:t>
            </a:r>
            <a:r>
              <a:rPr lang="en-US" altLang="zh-CN" dirty="0" err="1"/>
              <a:t>app:res</a:t>
            </a:r>
            <a:r>
              <a:rPr lang="zh-CN" altLang="en-US" dirty="0"/>
              <a:t>命令生成</a:t>
            </a:r>
          </a:p>
        </p:txBody>
      </p:sp>
    </p:spTree>
    <p:extLst>
      <p:ext uri="{BB962C8B-B14F-4D97-AF65-F5344CB8AC3E}">
        <p14:creationId xmlns:p14="http://schemas.microsoft.com/office/powerpoint/2010/main" val="76749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将文件复制入设备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</a:t>
            </a:r>
          </a:p>
          <a:p>
            <a:pPr lvl="2"/>
            <a:r>
              <a:rPr lang="en-US" altLang="zh-CN" dirty="0"/>
              <a:t>IOS</a:t>
            </a:r>
            <a:r>
              <a:rPr lang="zh-CN" altLang="en-US" dirty="0"/>
              <a:t>部署需要在</a:t>
            </a:r>
            <a:r>
              <a:rPr lang="en-US" altLang="zh-CN" dirty="0"/>
              <a:t>PC</a:t>
            </a:r>
            <a:r>
              <a:rPr lang="zh-CN" altLang="en-US" dirty="0"/>
              <a:t>端安装</a:t>
            </a:r>
            <a:r>
              <a:rPr lang="en-US" altLang="zh-CN" dirty="0"/>
              <a:t>iTunes,</a:t>
            </a:r>
          </a:p>
          <a:p>
            <a:pPr lvl="2"/>
            <a:r>
              <a:rPr lang="zh-CN" altLang="en-US" dirty="0"/>
              <a:t>将打包后的代码压缩为一个</a:t>
            </a:r>
            <a:r>
              <a:rPr lang="en-US" altLang="zh-CN" dirty="0"/>
              <a:t>zip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名称为</a:t>
            </a:r>
            <a:r>
              <a:rPr lang="en-US" altLang="zh-CN" dirty="0"/>
              <a:t>webapp.zip,</a:t>
            </a:r>
            <a:r>
              <a:rPr lang="zh-CN" altLang="en-US" dirty="0"/>
              <a:t>目录结构如下</a:t>
            </a:r>
            <a:br>
              <a:rPr lang="zh-CN" altLang="en-US" dirty="0"/>
            </a:br>
            <a:r>
              <a:rPr lang="en-US" altLang="zh-CN" dirty="0"/>
              <a:t>webapp.zip</a:t>
            </a:r>
            <a:br>
              <a:rPr lang="en-US" altLang="zh-CN" dirty="0"/>
            </a:br>
            <a:r>
              <a:rPr lang="en-US" altLang="zh-CN" dirty="0"/>
              <a:t>    |_</a:t>
            </a:r>
            <a:r>
              <a:rPr lang="en-US" altLang="zh-CN" dirty="0" err="1"/>
              <a:t>webapp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    |__app</a:t>
            </a:r>
            <a:br>
              <a:rPr lang="en-US" altLang="zh-CN" dirty="0"/>
            </a:br>
            <a:r>
              <a:rPr lang="en-US" altLang="zh-CN" dirty="0"/>
              <a:t>          |__res</a:t>
            </a:r>
            <a:br>
              <a:rPr lang="en-US" altLang="zh-CN" dirty="0"/>
            </a:br>
            <a:r>
              <a:rPr lang="en-US" altLang="zh-CN" dirty="0"/>
              <a:t>          |__car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itunes</a:t>
            </a:r>
            <a:r>
              <a:rPr lang="zh-CN" altLang="en-US" dirty="0"/>
              <a:t>中通过文件共享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/>
              <a:t>webapp.zip</a:t>
            </a:r>
            <a:r>
              <a:rPr lang="zh-CN" altLang="en-US" dirty="0"/>
              <a:t>拖入</a:t>
            </a:r>
            <a:r>
              <a:rPr lang="en-US" altLang="zh-CN" dirty="0" err="1"/>
              <a:t>ios</a:t>
            </a:r>
            <a:r>
              <a:rPr lang="zh-CN" altLang="en-US" dirty="0"/>
              <a:t>设备</a:t>
            </a:r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程序调试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-Hybrid</a:t>
            </a:r>
          </a:p>
        </p:txBody>
      </p:sp>
    </p:spTree>
    <p:extLst>
      <p:ext uri="{BB962C8B-B14F-4D97-AF65-F5344CB8AC3E}">
        <p14:creationId xmlns:p14="http://schemas.microsoft.com/office/powerpoint/2010/main" val="31395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程序调试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-Hybrid</a:t>
            </a:r>
          </a:p>
        </p:txBody>
      </p:sp>
      <p:sp>
        <p:nvSpPr>
          <p:cNvPr id="5" name="AutoShape 2" descr="http://conf.ctripcorp.com/download/attachments/28345577/file_sharing%5B1%5D.jpg?version=1&amp;modificationDate=1392116255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7812360" cy="27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7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Android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调试只需要将生成的</a:t>
            </a:r>
            <a:r>
              <a:rPr lang="en-US" altLang="zh-CN" dirty="0" err="1"/>
              <a:t>webapp</a:t>
            </a:r>
            <a:r>
              <a:rPr lang="en-US" altLang="zh-CN" dirty="0"/>
              <a:t> </a:t>
            </a:r>
            <a:r>
              <a:rPr lang="zh-CN" altLang="en-US" dirty="0"/>
              <a:t>复制进设备</a:t>
            </a:r>
            <a:r>
              <a:rPr lang="en-US" altLang="zh-CN" dirty="0"/>
              <a:t>SD</a:t>
            </a:r>
            <a:r>
              <a:rPr lang="zh-CN" altLang="en-US" dirty="0"/>
              <a:t>卡的根目录即可</a:t>
            </a:r>
          </a:p>
          <a:p>
            <a:pPr lvl="1"/>
            <a:r>
              <a:rPr lang="zh-CN" altLang="en-US" dirty="0"/>
              <a:t>重启 </a:t>
            </a:r>
            <a:r>
              <a:rPr lang="en-US" altLang="zh-CN" dirty="0"/>
              <a:t>APP</a:t>
            </a:r>
            <a:r>
              <a:rPr lang="zh-CN" altLang="en-US" dirty="0"/>
              <a:t>应用</a:t>
            </a:r>
            <a:r>
              <a:rPr lang="en-US" altLang="zh-CN" dirty="0"/>
              <a:t>,,</a:t>
            </a:r>
            <a:r>
              <a:rPr lang="zh-CN" altLang="en-US" dirty="0"/>
              <a:t>进入</a:t>
            </a:r>
            <a:r>
              <a:rPr lang="en-US" altLang="zh-CN" dirty="0"/>
              <a:t>H5</a:t>
            </a:r>
            <a:r>
              <a:rPr lang="zh-CN" altLang="en-US" dirty="0"/>
              <a:t>界面</a:t>
            </a:r>
            <a:r>
              <a:rPr lang="en-US" altLang="zh-CN" dirty="0"/>
              <a:t>,</a:t>
            </a:r>
            <a:r>
              <a:rPr lang="zh-CN" altLang="en-US" dirty="0"/>
              <a:t>并在</a:t>
            </a:r>
            <a:r>
              <a:rPr lang="en-US" altLang="zh-CN" dirty="0"/>
              <a:t>app H5</a:t>
            </a:r>
            <a:r>
              <a:rPr lang="zh-CN" altLang="en-US" dirty="0"/>
              <a:t>设置中并设为读取本地文件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程序调试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-Hybrid</a:t>
            </a:r>
          </a:p>
        </p:txBody>
      </p:sp>
    </p:spTree>
    <p:extLst>
      <p:ext uri="{BB962C8B-B14F-4D97-AF65-F5344CB8AC3E}">
        <p14:creationId xmlns:p14="http://schemas.microsoft.com/office/powerpoint/2010/main" val="649886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功能</a:t>
            </a:r>
            <a:endParaRPr lang="en-US" altLang="zh-CN" sz="21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17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版本号；</a:t>
            </a:r>
          </a:p>
          <a:p>
            <a:pPr lvl="1"/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更改</a:t>
            </a:r>
            <a:r>
              <a:rPr lang="en-US" altLang="zh-CN" sz="17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RESTful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服务地址；</a:t>
            </a:r>
          </a:p>
          <a:p>
            <a:pPr lvl="1"/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开启服务日志，可以记录最后</a:t>
            </a:r>
            <a:r>
              <a:rPr lang="en-US" altLang="zh-CN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50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条</a:t>
            </a:r>
            <a:r>
              <a:rPr lang="en-US" altLang="zh-CN" sz="17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RESTful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的请求和响应；</a:t>
            </a:r>
          </a:p>
          <a:p>
            <a:pPr lvl="1"/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17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Localstorage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中的数据；</a:t>
            </a:r>
          </a:p>
          <a:p>
            <a:pPr lvl="1"/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JS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异常信息；</a:t>
            </a:r>
          </a:p>
          <a:p>
            <a:pPr lvl="1"/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Hybrid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环境下，</a:t>
            </a:r>
            <a:r>
              <a:rPr lang="en-US" altLang="zh-CN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APP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传递给</a:t>
            </a:r>
            <a:r>
              <a:rPr lang="en-US" altLang="zh-CN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H5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页面的参数；</a:t>
            </a:r>
          </a:p>
          <a:p>
            <a:pPr lvl="1"/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H5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自身跳转的历史记录；</a:t>
            </a:r>
          </a:p>
          <a:p>
            <a:pPr lvl="1"/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查看最后</a:t>
            </a:r>
            <a:r>
              <a:rPr lang="en-US" altLang="zh-CN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50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条</a:t>
            </a:r>
            <a:r>
              <a:rPr lang="en-US" altLang="zh-CN" sz="17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RESTful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的请求和响应</a:t>
            </a:r>
            <a:r>
              <a:rPr lang="en-US" altLang="zh-CN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开启服务日志开关的情况下</a:t>
            </a:r>
            <a:r>
              <a:rPr lang="en-US" altLang="zh-CN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程序调试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调试模块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8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7859216" cy="13576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进入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App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版本 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-&gt; 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我的携程 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-&gt; 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意见反馈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-&gt; 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下方文字区点击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次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生产版本需要在邮箱输入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en-US" altLang="zh-CN" sz="2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hhhhh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lvl="1"/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版本 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-&gt; 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首页  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-&gt; 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意见反馈 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-&gt; 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下方文字区点击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次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生产版本需要在邮箱输入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en-US" altLang="zh-CN" sz="2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hhhhh</a:t>
            </a:r>
            <a:r>
              <a:rPr lang="en-US" altLang="zh-CN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程序调试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调试模块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95" y="3573016"/>
            <a:ext cx="2743200" cy="204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64" y="3174088"/>
            <a:ext cx="2240288" cy="32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4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163" y="2603350"/>
            <a:ext cx="7695277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常见</a:t>
            </a:r>
            <a:r>
              <a:rPr lang="zh-CN" altLang="en-US" sz="4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74213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7163" y="2603350"/>
            <a:ext cx="7695277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开发规范</a:t>
            </a:r>
            <a:endParaRPr lang="zh-CN" altLang="en-US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7596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3068960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练习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47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Model</a:t>
            </a:r>
            <a:r>
              <a:rPr lang="zh-CN" altLang="en-US" sz="4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如何格式化</a:t>
            </a:r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895" y="2067572"/>
            <a:ext cx="684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Model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提供了一个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dataformat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的方法，对返回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请求数据格式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化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067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76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可否向</a:t>
            </a:r>
            <a:r>
              <a:rPr lang="en-US" altLang="zh-CN" sz="4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View</a:t>
            </a:r>
            <a:r>
              <a:rPr lang="zh-CN" altLang="en-US" sz="4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传递参数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可以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有两种方式，分别以</a:t>
            </a:r>
            <a:r>
              <a:rPr lang="en-US" altLang="zh-CN" dirty="0" smtClean="0"/>
              <a:t>?,!</a:t>
            </a:r>
            <a:r>
              <a:rPr lang="zh-CN" altLang="en-US" dirty="0" smtClean="0"/>
              <a:t>分割</a:t>
            </a:r>
            <a:endParaRPr lang="en-US" altLang="zh-CN" dirty="0" smtClean="0"/>
          </a:p>
          <a:p>
            <a:pPr lvl="1"/>
            <a:r>
              <a:rPr lang="en-US" altLang="zh-CN" i="1" dirty="0"/>
              <a:t>#</a:t>
            </a:r>
            <a:r>
              <a:rPr lang="en-US" altLang="zh-CN" i="1" dirty="0" err="1"/>
              <a:t>ticketlist</a:t>
            </a:r>
            <a:r>
              <a:rPr lang="en-US" altLang="zh-CN" i="1" dirty="0"/>
              <a:t>/?</a:t>
            </a:r>
            <a:r>
              <a:rPr lang="en-US" altLang="zh-CN" i="1" dirty="0" smtClean="0"/>
              <a:t>name=value</a:t>
            </a:r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 smtClean="0"/>
          </a:p>
          <a:p>
            <a:pPr lvl="1"/>
            <a:r>
              <a:rPr lang="en-US" altLang="zh-CN" i="1" dirty="0" smtClean="0"/>
              <a:t>#</a:t>
            </a:r>
            <a:r>
              <a:rPr lang="en-US" altLang="zh-CN" i="1" dirty="0" err="1"/>
              <a:t>ticketlist</a:t>
            </a:r>
            <a:r>
              <a:rPr lang="en-US" altLang="zh-CN" i="1" dirty="0"/>
              <a:t>/!</a:t>
            </a:r>
            <a:r>
              <a:rPr lang="en-US" altLang="zh-CN" i="1" dirty="0" smtClean="0"/>
              <a:t>value/hoe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7713"/>
            <a:ext cx="4082896" cy="64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3816424" cy="67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29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如何捕获底部上拉事件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060848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CommonListPage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组件提供了一个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onBottomPull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方法用以捕获此类事件，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开发人员可以在此方法中获取更多数据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533856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3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常见问题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2071389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更多问题在此，不断补充中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http://conf.ctripcorp.com/pages/viewpage.action?pageId=31392754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163" y="2603350"/>
            <a:ext cx="7695277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统计代码</a:t>
            </a:r>
            <a:endParaRPr lang="zh-CN" altLang="en-US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819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采集信息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pv,uv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(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ga,ubt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载入性能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ga,ubt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用户点击区域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ubt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订单号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ubt,kenshoo,marinsm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统计代码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Googe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 Analytics (ga.js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User Behavior Tracking(ubt.js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lvl="1"/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Kenshoo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（仅订单数据）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Marinsm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（仅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订单数据）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0895" y="839096"/>
            <a:ext cx="684221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统计代码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9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657</Words>
  <Application>Microsoft Office PowerPoint</Application>
  <PresentationFormat>全屏显示(4:3)</PresentationFormat>
  <Paragraphs>142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张淑滨</dc:creator>
  <cp:lastModifiedBy>张淑滨</cp:lastModifiedBy>
  <cp:revision>34</cp:revision>
  <dcterms:created xsi:type="dcterms:W3CDTF">2014-02-17T13:50:49Z</dcterms:created>
  <dcterms:modified xsi:type="dcterms:W3CDTF">2014-02-18T04:38:44Z</dcterms:modified>
</cp:coreProperties>
</file>