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7" r:id="rId3"/>
    <p:sldId id="278" r:id="rId4"/>
    <p:sldId id="27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028">
          <p15:clr>
            <a:srgbClr val="A4A3A4"/>
          </p15:clr>
        </p15:guide>
        <p15:guide id="4" pos="1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81D"/>
    <a:srgbClr val="5F6062"/>
    <a:srgbClr val="0079DB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 autoAdjust="0"/>
    <p:restoredTop sz="94544" autoAdjust="0"/>
  </p:normalViewPr>
  <p:slideViewPr>
    <p:cSldViewPr snapToGrid="0">
      <p:cViewPr varScale="1">
        <p:scale>
          <a:sx n="119" d="100"/>
          <a:sy n="119" d="100"/>
        </p:scale>
        <p:origin x="1544" y="184"/>
      </p:cViewPr>
      <p:guideLst>
        <p:guide orient="horz" pos="2160"/>
        <p:guide pos="2880"/>
        <p:guide pos="1028"/>
        <p:guide pos="17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413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0C0E-43C4-4C6B-ADC3-72FEA0A55427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>
                <a:solidFill>
                  <a:schemeClr val="bg2"/>
                </a:solidFill>
              </a:rPr>
              <a:t>© 2014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A1FF-4A34-4477-ABDE-9C72F8F5436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65035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208787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90000"/>
            </a:schemeClr>
          </a:solidFill>
        </p:spPr>
        <p:txBody>
          <a:bodyPr lIns="457200" tIns="137160" rIns="457200" bIns="13716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73351" y="220686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noProof="0">
                <a:solidFill>
                  <a:schemeClr val="tx1">
                    <a:lumMod val="60000"/>
                    <a:lumOff val="40000"/>
                  </a:schemeClr>
                </a:solidFill>
                <a:latin typeface="Century Gothic" pitchFamily="34" charset="0"/>
              </a:rPr>
              <a:t>MAKING BIG DATA COME ALIVE</a:t>
            </a:r>
            <a:endParaRPr lang="en-GB" sz="1600" kern="1200" noProof="0">
              <a:solidFill>
                <a:schemeClr val="tx1">
                  <a:lumMod val="60000"/>
                  <a:lumOff val="4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4" name="Picture 13" descr="Think-Big-Logo-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7" t="10828"/>
          <a:stretch/>
        </p:blipFill>
        <p:spPr>
          <a:xfrm>
            <a:off x="0" y="0"/>
            <a:ext cx="2438400" cy="24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18" y="6556248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 descr="Think-Big-Logo-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34" y="2345905"/>
            <a:ext cx="2590800" cy="25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800600" y="0"/>
            <a:ext cx="4343400" cy="6857999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GB" noProof="0"/>
              <a:t>Drag picture to placeholder or click icon 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4457" y="2283492"/>
            <a:ext cx="3886200" cy="3687307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44457" y="1303181"/>
            <a:ext cx="3886200" cy="710689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3976" y="6572249"/>
            <a:ext cx="304800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GB" kern="0" noProof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57200" y="1280160"/>
            <a:ext cx="8229600" cy="432643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4" y="171450"/>
            <a:ext cx="7104888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800600" y="1280160"/>
            <a:ext cx="3886200" cy="4333421"/>
          </a:xfrm>
        </p:spPr>
        <p:txBody>
          <a:bodyPr/>
          <a:lstStyle/>
          <a:p>
            <a:r>
              <a:rPr lang="en-GB" noProof="0"/>
              <a:t>Drag picture to placeholder or click icon 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57200" y="1280160"/>
            <a:ext cx="3886200" cy="4334116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4" y="171450"/>
            <a:ext cx="7099244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4800600" y="1280160"/>
            <a:ext cx="3886200" cy="4308999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57200" y="1280160"/>
            <a:ext cx="3886200" cy="430899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4" y="171450"/>
            <a:ext cx="7099244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58796" y="1280160"/>
            <a:ext cx="2438400" cy="4366840"/>
          </a:xfrm>
        </p:spPr>
        <p:txBody>
          <a:bodyPr/>
          <a:lstStyle/>
          <a:p>
            <a:r>
              <a:rPr lang="en-GB" noProof="0"/>
              <a:t>Drag picture to placeholder or click icon 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57200" y="1280160"/>
            <a:ext cx="5334000" cy="435697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4" y="171450"/>
            <a:ext cx="7099244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" y="1280160"/>
            <a:ext cx="2438400" cy="4366840"/>
          </a:xfrm>
        </p:spPr>
        <p:txBody>
          <a:bodyPr/>
          <a:lstStyle/>
          <a:p>
            <a:r>
              <a:rPr lang="en-GB" noProof="0"/>
              <a:t>Drag picture to placeholder or click icon to add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 hasCustomPrompt="1"/>
          </p:nvPr>
        </p:nvSpPr>
        <p:spPr bwMode="gray">
          <a:xfrm>
            <a:off x="3352800" y="1280160"/>
            <a:ext cx="5334000" cy="4350945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4" y="171450"/>
            <a:ext cx="7099244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5" y="171450"/>
            <a:ext cx="7099244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ar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5374"/>
            <a:ext cx="9143391" cy="9326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8229600" cy="43341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styles: Standard bullet</a:t>
            </a:r>
          </a:p>
          <a:p>
            <a:pPr lvl="1"/>
            <a:r>
              <a:rPr lang="en-GB" noProof="0"/>
              <a:t>Second level: Sub bullet</a:t>
            </a:r>
          </a:p>
          <a:p>
            <a:pPr lvl="2"/>
            <a:r>
              <a:rPr lang="en-GB" noProof="0"/>
              <a:t>Third level: Tertiary bullet</a:t>
            </a:r>
          </a:p>
          <a:p>
            <a:pPr lvl="3"/>
            <a:r>
              <a:rPr lang="en-GB" noProof="0"/>
              <a:t>Fourth level: Body copy</a:t>
            </a:r>
          </a:p>
          <a:p>
            <a:pPr lvl="4"/>
            <a:r>
              <a:rPr lang="en-GB" noProof="0"/>
              <a:t>Fifth level: Main Heading</a:t>
            </a:r>
          </a:p>
          <a:p>
            <a:pPr lvl="5"/>
            <a:r>
              <a:rPr lang="en-GB" noProof="0"/>
              <a:t>Sixth level: Subheading</a:t>
            </a:r>
          </a:p>
          <a:p>
            <a:pPr lvl="6"/>
            <a:r>
              <a:rPr lang="en-GB" noProof="0"/>
              <a:t>Seventh level: Tertiary heading</a:t>
            </a:r>
          </a:p>
          <a:p>
            <a:pPr lvl="7"/>
            <a:r>
              <a:rPr lang="en-GB" noProof="0"/>
              <a:t>Eighth level: Numbered lists</a:t>
            </a:r>
          </a:p>
          <a:p>
            <a:pPr lvl="8"/>
            <a:r>
              <a:rPr lang="en-GB" noProof="0"/>
              <a:t>Ninth level: Source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GB" sz="850" noProof="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GB" sz="850" noProof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8264" y="166952"/>
            <a:ext cx="7099244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Click to edit Master title style</a:t>
            </a:r>
          </a:p>
        </p:txBody>
      </p:sp>
      <p:pic>
        <p:nvPicPr>
          <p:cNvPr id="23" name="Picture 22" descr="14TDPRD223_Think_Big_Logo_F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10" y="196997"/>
            <a:ext cx="879450" cy="86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7" r:id="rId2"/>
    <p:sldLayoutId id="2147483650" r:id="rId3"/>
    <p:sldLayoutId id="2147483658" r:id="rId4"/>
    <p:sldLayoutId id="2147483709" r:id="rId5"/>
    <p:sldLayoutId id="2147483662" r:id="rId6"/>
    <p:sldLayoutId id="2147483663" r:id="rId7"/>
    <p:sldLayoutId id="2147483654" r:id="rId8"/>
    <p:sldLayoutId id="2147483655" r:id="rId9"/>
    <p:sldLayoutId id="2147483660" r:id="rId10"/>
    <p:sldLayoutId id="2147483661" r:id="rId11"/>
  </p:sldLayoutIdLst>
  <p:transition spd="med">
    <p:fade/>
  </p:transition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Z-1015-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2" b="222"/>
          <a:stretch/>
        </p:blipFill>
        <p:spPr>
          <a:xfrm>
            <a:off x="0" y="805992"/>
            <a:ext cx="9144000" cy="530810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820374"/>
            <a:ext cx="9144000" cy="1217256"/>
          </a:xfrm>
        </p:spPr>
        <p:txBody>
          <a:bodyPr/>
          <a:lstStyle/>
          <a:p>
            <a:r>
              <a:rPr lang="en-US" dirty="0"/>
              <a:t>Ansible</a:t>
            </a:r>
          </a:p>
          <a:p>
            <a:endParaRPr lang="en-US" dirty="0"/>
          </a:p>
          <a:p>
            <a:pPr lvl="1"/>
            <a:r>
              <a:rPr lang="en-US" dirty="0"/>
              <a:t>Rockie Yang</a:t>
            </a:r>
          </a:p>
        </p:txBody>
      </p:sp>
      <p:pic>
        <p:nvPicPr>
          <p:cNvPr id="4" name="Picture 3" descr="Think-Big-Logo-PP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7" t="10828"/>
          <a:stretch/>
        </p:blipFill>
        <p:spPr>
          <a:xfrm>
            <a:off x="0" y="0"/>
            <a:ext cx="2438400" cy="24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196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F0B4CB-E48B-EB40-A7F6-3B21155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B5B7F2-7931-9F49-9279-01165CF8DBF8}"/>
              </a:ext>
            </a:extLst>
          </p:cNvPr>
          <p:cNvSpPr/>
          <p:nvPr/>
        </p:nvSpPr>
        <p:spPr>
          <a:xfrm>
            <a:off x="1473798" y="2775473"/>
            <a:ext cx="1376978" cy="92515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GB" kern="0" dirty="0">
                <a:solidFill>
                  <a:prstClr val="white"/>
                </a:solidFill>
              </a:rPr>
              <a:t>Ansible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CEE09E-2B3E-8B49-8630-18C8D212A474}"/>
              </a:ext>
            </a:extLst>
          </p:cNvPr>
          <p:cNvSpPr/>
          <p:nvPr/>
        </p:nvSpPr>
        <p:spPr>
          <a:xfrm>
            <a:off x="5529431" y="2773368"/>
            <a:ext cx="1516828" cy="927263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GB" kern="0" dirty="0" err="1">
                <a:solidFill>
                  <a:prstClr val="white"/>
                </a:solidFill>
              </a:rPr>
              <a:t>debian</a:t>
            </a:r>
            <a:endParaRPr lang="en-GB" kern="0" dirty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A8448E-AA3E-A94B-AF78-3BB120F0E82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50776" y="3237000"/>
            <a:ext cx="2678655" cy="105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DA0DBD-3CBB-DF49-8F27-DA2D58CBABD1}"/>
              </a:ext>
            </a:extLst>
          </p:cNvPr>
          <p:cNvSpPr txBox="1"/>
          <p:nvPr/>
        </p:nvSpPr>
        <p:spPr>
          <a:xfrm>
            <a:off x="3108959" y="2939995"/>
            <a:ext cx="1877437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sz="1400" dirty="0" err="1">
                <a:solidFill>
                  <a:srgbClr val="231F20"/>
                </a:solidFill>
              </a:rPr>
              <a:t>ssh</a:t>
            </a:r>
            <a:r>
              <a:rPr lang="en-GB" sz="1400" dirty="0">
                <a:solidFill>
                  <a:srgbClr val="231F20"/>
                </a:solidFill>
              </a:rPr>
              <a:t> </a:t>
            </a:r>
            <a:r>
              <a:rPr lang="en-GB" sz="1400" dirty="0" err="1">
                <a:solidFill>
                  <a:srgbClr val="231F20"/>
                </a:solidFill>
              </a:rPr>
              <a:t>ansible@debian</a:t>
            </a:r>
            <a:endParaRPr lang="en-GB" sz="1400" dirty="0">
              <a:solidFill>
                <a:srgbClr val="231F20"/>
              </a:solidFill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C242965-B0B0-3B43-93C9-C2C3637BF3F0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2162287" y="2775473"/>
            <a:ext cx="688489" cy="462579"/>
          </a:xfrm>
          <a:prstGeom prst="bentConnector4">
            <a:avLst>
              <a:gd name="adj1" fmla="val -33203"/>
              <a:gd name="adj2" fmla="val 230814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0C623D-4DE5-8049-A9BB-FBB7C4FD0DCC}"/>
              </a:ext>
            </a:extLst>
          </p:cNvPr>
          <p:cNvSpPr txBox="1"/>
          <p:nvPr/>
        </p:nvSpPr>
        <p:spPr>
          <a:xfrm>
            <a:off x="3118576" y="2476364"/>
            <a:ext cx="1858201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sz="1400" dirty="0" err="1">
                <a:solidFill>
                  <a:srgbClr val="231F20"/>
                </a:solidFill>
              </a:rPr>
              <a:t>ssh</a:t>
            </a:r>
            <a:r>
              <a:rPr lang="en-GB" sz="1400" dirty="0">
                <a:solidFill>
                  <a:srgbClr val="231F20"/>
                </a:solidFill>
              </a:rPr>
              <a:t> </a:t>
            </a:r>
            <a:r>
              <a:rPr lang="en-GB" sz="1400" dirty="0" err="1">
                <a:solidFill>
                  <a:srgbClr val="231F20"/>
                </a:solidFill>
              </a:rPr>
              <a:t>ansible@ansible</a:t>
            </a:r>
            <a:endParaRPr lang="en-GB" sz="1400" dirty="0">
              <a:solidFill>
                <a:srgbClr val="231F2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0E21E-620E-BD48-A28A-7E306DEB2F04}"/>
              </a:ext>
            </a:extLst>
          </p:cNvPr>
          <p:cNvSpPr txBox="1"/>
          <p:nvPr/>
        </p:nvSpPr>
        <p:spPr>
          <a:xfrm>
            <a:off x="1691822" y="3360713"/>
            <a:ext cx="679994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sz="1400" dirty="0" err="1">
                <a:solidFill>
                  <a:srgbClr val="231F20"/>
                </a:solidFill>
              </a:rPr>
              <a:t>id_rsa</a:t>
            </a:r>
            <a:endParaRPr lang="en-GB" sz="1400" dirty="0">
              <a:solidFill>
                <a:srgbClr val="231F2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B80F8C-77ED-5B4F-A802-BE63F67A03C8}"/>
              </a:ext>
            </a:extLst>
          </p:cNvPr>
          <p:cNvSpPr txBox="1"/>
          <p:nvPr/>
        </p:nvSpPr>
        <p:spPr>
          <a:xfrm>
            <a:off x="5846066" y="3403627"/>
            <a:ext cx="1082348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sz="1400" dirty="0" err="1">
                <a:solidFill>
                  <a:srgbClr val="231F20"/>
                </a:solidFill>
              </a:rPr>
              <a:t>id_rsa.pub</a:t>
            </a:r>
            <a:endParaRPr lang="en-GB" sz="1400" dirty="0">
              <a:solidFill>
                <a:srgbClr val="231F2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DEA073-5619-2341-804B-C61C301733AB}"/>
              </a:ext>
            </a:extLst>
          </p:cNvPr>
          <p:cNvSpPr txBox="1"/>
          <p:nvPr/>
        </p:nvSpPr>
        <p:spPr>
          <a:xfrm>
            <a:off x="1691822" y="3150881"/>
            <a:ext cx="1082348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sz="1400" dirty="0" err="1">
                <a:solidFill>
                  <a:srgbClr val="231F20"/>
                </a:solidFill>
              </a:rPr>
              <a:t>id_rsa.pub</a:t>
            </a:r>
            <a:endParaRPr lang="en-GB" sz="1400" dirty="0">
              <a:solidFill>
                <a:srgbClr val="231F2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2281DE-0ECC-D547-8CC7-3828C45F31CA}"/>
              </a:ext>
            </a:extLst>
          </p:cNvPr>
          <p:cNvSpPr txBox="1"/>
          <p:nvPr/>
        </p:nvSpPr>
        <p:spPr>
          <a:xfrm>
            <a:off x="1473798" y="4287976"/>
            <a:ext cx="7678705" cy="5529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sz="1400" dirty="0">
                <a:solidFill>
                  <a:srgbClr val="231F20"/>
                </a:solidFill>
              </a:rPr>
              <a:t>ansible </a:t>
            </a:r>
            <a:r>
              <a:rPr lang="en-GB" sz="1400" dirty="0" err="1">
                <a:solidFill>
                  <a:srgbClr val="231F20"/>
                </a:solidFill>
              </a:rPr>
              <a:t>ansible_host</a:t>
            </a:r>
            <a:r>
              <a:rPr lang="en-GB" sz="1400" dirty="0">
                <a:solidFill>
                  <a:srgbClr val="231F20"/>
                </a:solidFill>
              </a:rPr>
              <a:t>=ansible </a:t>
            </a:r>
            <a:r>
              <a:rPr lang="en-GB" sz="1400" dirty="0" err="1">
                <a:solidFill>
                  <a:srgbClr val="231F20"/>
                </a:solidFill>
              </a:rPr>
              <a:t>ansible_user</a:t>
            </a:r>
            <a:r>
              <a:rPr lang="en-GB" sz="1400" dirty="0">
                <a:solidFill>
                  <a:srgbClr val="231F20"/>
                </a:solidFill>
              </a:rPr>
              <a:t>=ansible </a:t>
            </a:r>
            <a:r>
              <a:rPr lang="en-GB" sz="1400" dirty="0" err="1">
                <a:solidFill>
                  <a:srgbClr val="231F20"/>
                </a:solidFill>
              </a:rPr>
              <a:t>ansible_private_key_file</a:t>
            </a:r>
            <a:r>
              <a:rPr lang="en-GB" sz="1400" dirty="0">
                <a:solidFill>
                  <a:srgbClr val="231F20"/>
                </a:solidFill>
              </a:rPr>
              <a:t>=/root/</a:t>
            </a:r>
            <a:r>
              <a:rPr lang="en-GB" sz="1400" dirty="0" err="1">
                <a:solidFill>
                  <a:srgbClr val="231F20"/>
                </a:solidFill>
              </a:rPr>
              <a:t>id_rsa</a:t>
            </a:r>
            <a:endParaRPr lang="en-GB" sz="1400" dirty="0">
              <a:solidFill>
                <a:srgbClr val="231F2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sz="1400" dirty="0" err="1">
                <a:solidFill>
                  <a:srgbClr val="231F20"/>
                </a:solidFill>
              </a:rPr>
              <a:t>debian</a:t>
            </a:r>
            <a:r>
              <a:rPr lang="en-GB" sz="1400" dirty="0">
                <a:solidFill>
                  <a:srgbClr val="231F20"/>
                </a:solidFill>
              </a:rPr>
              <a:t> </a:t>
            </a:r>
            <a:r>
              <a:rPr lang="en-GB" sz="1400" dirty="0" err="1">
                <a:solidFill>
                  <a:srgbClr val="231F20"/>
                </a:solidFill>
              </a:rPr>
              <a:t>ansible_host</a:t>
            </a:r>
            <a:r>
              <a:rPr lang="en-GB" sz="1400" dirty="0">
                <a:solidFill>
                  <a:srgbClr val="231F20"/>
                </a:solidFill>
              </a:rPr>
              <a:t>=</a:t>
            </a:r>
            <a:r>
              <a:rPr lang="en-GB" sz="1400" dirty="0" err="1">
                <a:solidFill>
                  <a:srgbClr val="231F20"/>
                </a:solidFill>
              </a:rPr>
              <a:t>debian</a:t>
            </a:r>
            <a:r>
              <a:rPr lang="en-GB" sz="1400" dirty="0">
                <a:solidFill>
                  <a:srgbClr val="231F20"/>
                </a:solidFill>
              </a:rPr>
              <a:t> </a:t>
            </a:r>
            <a:r>
              <a:rPr lang="en-GB" sz="1400" dirty="0" err="1">
                <a:solidFill>
                  <a:srgbClr val="231F20"/>
                </a:solidFill>
              </a:rPr>
              <a:t>ansible_user</a:t>
            </a:r>
            <a:r>
              <a:rPr lang="en-GB" sz="1400" dirty="0">
                <a:solidFill>
                  <a:srgbClr val="231F20"/>
                </a:solidFill>
              </a:rPr>
              <a:t>=ansible </a:t>
            </a:r>
            <a:r>
              <a:rPr lang="en-GB" sz="1400" dirty="0" err="1">
                <a:solidFill>
                  <a:srgbClr val="231F20"/>
                </a:solidFill>
              </a:rPr>
              <a:t>ansible_private_key_file</a:t>
            </a:r>
            <a:r>
              <a:rPr lang="en-GB" sz="1400" dirty="0">
                <a:solidFill>
                  <a:srgbClr val="231F20"/>
                </a:solidFill>
              </a:rPr>
              <a:t>=/root/</a:t>
            </a:r>
            <a:r>
              <a:rPr lang="en-GB" sz="1400" dirty="0" err="1">
                <a:solidFill>
                  <a:srgbClr val="231F20"/>
                </a:solidFill>
              </a:rPr>
              <a:t>id_rsa</a:t>
            </a:r>
            <a:endParaRPr lang="en-GB" sz="1400" dirty="0">
              <a:solidFill>
                <a:srgbClr val="231F2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662FAA-1BED-9640-8E43-A5E62D41FD02}"/>
              </a:ext>
            </a:extLst>
          </p:cNvPr>
          <p:cNvSpPr txBox="1"/>
          <p:nvPr/>
        </p:nvSpPr>
        <p:spPr>
          <a:xfrm>
            <a:off x="1473798" y="4840182"/>
            <a:ext cx="609462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sz="1400" dirty="0">
                <a:solidFill>
                  <a:srgbClr val="231F20"/>
                </a:solidFill>
              </a:rPr>
              <a:t>hosts</a:t>
            </a:r>
          </a:p>
        </p:txBody>
      </p:sp>
    </p:spTree>
    <p:extLst>
      <p:ext uri="{BB962C8B-B14F-4D97-AF65-F5344CB8AC3E}">
        <p14:creationId xmlns:p14="http://schemas.microsoft.com/office/powerpoint/2010/main" val="264136224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34F-A121-C749-9E2D-BDEE05C6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948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3978275" y="6575426"/>
            <a:ext cx="1187450" cy="111122"/>
          </a:xfrm>
          <a:prstGeom prst="rect">
            <a:avLst/>
          </a:prstGeom>
        </p:spPr>
        <p:txBody>
          <a:bodyPr/>
          <a:lstStyle/>
          <a:p>
            <a:fld id="{2016C327-F339-3C42-AEE9-6C0908766CB3}" type="datetime1">
              <a:rPr lang="en-US" smtClean="0"/>
              <a:t>8/25/18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57200" y="6575425"/>
            <a:ext cx="2009775" cy="1079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9111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DC_PPT_Branded_1014-lite">
  <a:themeElements>
    <a:clrScheme name="TeradataPPT2014 2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inkBig" id="{A5C9D342-5397-634C-BF23-B9939A4C931F}" vid="{0FF6ABB1-4D07-2E45-91CC-04B3DDB89CD4}"/>
    </a:ext>
  </a:extLst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10840</TotalTime>
  <Words>90</Words>
  <Application>Microsoft Macintosh PowerPoint</Application>
  <PresentationFormat>On-screen Show (4:3)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TDC_PPT_Branded_1014-lite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Yang, Rockie</cp:lastModifiedBy>
  <cp:revision>288</cp:revision>
  <dcterms:created xsi:type="dcterms:W3CDTF">2014-10-01T21:25:54Z</dcterms:created>
  <dcterms:modified xsi:type="dcterms:W3CDTF">2018-08-27T11:22:51Z</dcterms:modified>
</cp:coreProperties>
</file>