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17" d="100"/>
          <a:sy n="117" d="100"/>
        </p:scale>
        <p:origin x="56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NAME:RAJANGAM.P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NO:122203427</a:t>
            </a:r>
          </a:p>
          <a:p>
            <a:r>
              <a:rPr lang="en-US" sz="2400"/>
              <a:t>655E78F14CAB3F3A2CC46EABFC6E99DD</a:t>
            </a:r>
            <a:endParaRPr lang="en-US" sz="2400" dirty="0"/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598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2024-09-11T12:04:38Z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