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sldIdLst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8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1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7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6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8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6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4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6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7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8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9C0C-FC66-4590-BD55-29E450DD3C9E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9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slideLayout" Target="../slideLayouts/slideLayout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1F3493DE-B5E2-4290-ADC9-B67EB95860F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55A4BE60-4C3A-4E11-BB21-81E1525CFAB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13" name="OTLSHAPE_T_5c9bc9bf06304f2bb0d031de4639c0e0_LeftVerticalConnector1">
            <a:extLst>
              <a:ext uri="{FF2B5EF4-FFF2-40B4-BE49-F238E27FC236}">
                <a16:creationId xmlns:a16="http://schemas.microsoft.com/office/drawing/2014/main" id="{39C4F808-659A-4812-83CD-5166492227F7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6094192" y="1393613"/>
            <a:ext cx="0" cy="374988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_5c9bc9bf06304f2bb0d031de4639c0e0_RightVerticalConnector1">
            <a:extLst>
              <a:ext uri="{FF2B5EF4-FFF2-40B4-BE49-F238E27FC236}">
                <a16:creationId xmlns:a16="http://schemas.microsoft.com/office/drawing/2014/main" id="{E00B4BAB-762B-42DD-91B8-C31C47ECBCF1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8719967" y="1393613"/>
            <a:ext cx="0" cy="258148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5c9bc9bf06304f2bb0d031de4639c0e0_RightVerticalConnector2">
            <a:extLst>
              <a:ext uri="{FF2B5EF4-FFF2-40B4-BE49-F238E27FC236}">
                <a16:creationId xmlns:a16="http://schemas.microsoft.com/office/drawing/2014/main" id="{E911F7DD-A557-49F5-ADF6-BFC6FF2C5FD2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8719967" y="4254500"/>
            <a:ext cx="0" cy="8890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76da36bdbdea4a028c1ddcdc53bdf778_LeftVerticalConnector1">
            <a:extLst>
              <a:ext uri="{FF2B5EF4-FFF2-40B4-BE49-F238E27FC236}">
                <a16:creationId xmlns:a16="http://schemas.microsoft.com/office/drawing/2014/main" id="{C26035CF-B8BB-4EF1-89E0-69B2A9446E98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844465" y="2108369"/>
            <a:ext cx="0" cy="63669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76da36bdbdea4a028c1ddcdc53bdf778_LeftVerticalConnector2">
            <a:extLst>
              <a:ext uri="{FF2B5EF4-FFF2-40B4-BE49-F238E27FC236}">
                <a16:creationId xmlns:a16="http://schemas.microsoft.com/office/drawing/2014/main" id="{5C6AA091-F3C4-4664-8423-8CDA02D7C86A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844465" y="3024463"/>
            <a:ext cx="0" cy="66217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76da36bdbdea4a028c1ddcdc53bdf778_LeftVerticalConnector3">
            <a:extLst>
              <a:ext uri="{FF2B5EF4-FFF2-40B4-BE49-F238E27FC236}">
                <a16:creationId xmlns:a16="http://schemas.microsoft.com/office/drawing/2014/main" id="{F5482781-B86A-4858-94DA-368FBFE8AA37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844465" y="3857160"/>
            <a:ext cx="0" cy="12863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76da36bdbdea4a028c1ddcdc53bdf778_RightVerticalConnector1">
            <a:extLst>
              <a:ext uri="{FF2B5EF4-FFF2-40B4-BE49-F238E27FC236}">
                <a16:creationId xmlns:a16="http://schemas.microsoft.com/office/drawing/2014/main" id="{36FD4F6C-4A47-4D50-A456-64393E77D088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3468417" y="2108369"/>
            <a:ext cx="0" cy="63669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76da36bdbdea4a028c1ddcdc53bdf778_RightVerticalConnector2">
            <a:extLst>
              <a:ext uri="{FF2B5EF4-FFF2-40B4-BE49-F238E27FC236}">
                <a16:creationId xmlns:a16="http://schemas.microsoft.com/office/drawing/2014/main" id="{98375975-C540-4282-AC4F-D1BA249C038C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3468417" y="3024463"/>
            <a:ext cx="0" cy="2648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76da36bdbdea4a028c1ddcdc53bdf778_RightVerticalConnector3">
            <a:extLst>
              <a:ext uri="{FF2B5EF4-FFF2-40B4-BE49-F238E27FC236}">
                <a16:creationId xmlns:a16="http://schemas.microsoft.com/office/drawing/2014/main" id="{E9B10D2D-35FD-4FAB-91C4-9294AACAAB44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3468417" y="3514260"/>
            <a:ext cx="0" cy="16292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edcf50ad2f6343b0a353fd9c062b3abb_LeftVerticalConnector1" hidden="1">
            <a:extLst>
              <a:ext uri="{FF2B5EF4-FFF2-40B4-BE49-F238E27FC236}">
                <a16:creationId xmlns:a16="http://schemas.microsoft.com/office/drawing/2014/main" id="{EFD67559-9442-47C8-9EFA-BE708A62C65F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844465" y="3024463"/>
            <a:ext cx="0" cy="264837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edcf50ad2f6343b0a353fd9c062b3abb_LeftVerticalConnector2" hidden="1">
            <a:extLst>
              <a:ext uri="{FF2B5EF4-FFF2-40B4-BE49-F238E27FC236}">
                <a16:creationId xmlns:a16="http://schemas.microsoft.com/office/drawing/2014/main" id="{97E47D6C-0729-4739-AB37-33FE54C8E0DE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844465" y="35687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edcf50ad2f6343b0a353fd9c062b3abb_LeftVerticalConnector3" hidden="1">
            <a:extLst>
              <a:ext uri="{FF2B5EF4-FFF2-40B4-BE49-F238E27FC236}">
                <a16:creationId xmlns:a16="http://schemas.microsoft.com/office/drawing/2014/main" id="{FD6D1528-7912-44B9-A021-7247D9F43E55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844465" y="3857160"/>
            <a:ext cx="0" cy="12863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edcf50ad2f6343b0a353fd9c062b3abb_RightVerticalConnector1" hidden="1">
            <a:extLst>
              <a:ext uri="{FF2B5EF4-FFF2-40B4-BE49-F238E27FC236}">
                <a16:creationId xmlns:a16="http://schemas.microsoft.com/office/drawing/2014/main" id="{584B126C-7AF7-4482-AC0D-8548928989B8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3468417" y="3024463"/>
            <a:ext cx="0" cy="264837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edcf50ad2f6343b0a353fd9c062b3abb_RightVerticalConnector2" hidden="1">
            <a:extLst>
              <a:ext uri="{FF2B5EF4-FFF2-40B4-BE49-F238E27FC236}">
                <a16:creationId xmlns:a16="http://schemas.microsoft.com/office/drawing/2014/main" id="{5266CB13-E840-40B4-95C9-722CB3EB9A97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3468417" y="3514260"/>
            <a:ext cx="0" cy="16292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8f2b0639cdde4914aeefda2c134fdbb2_LeftVerticalConnector1" hidden="1">
            <a:extLst>
              <a:ext uri="{FF2B5EF4-FFF2-40B4-BE49-F238E27FC236}">
                <a16:creationId xmlns:a16="http://schemas.microsoft.com/office/drawing/2014/main" id="{4DD5308B-0493-48A0-8852-6BD49B8AA38C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844465" y="35687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8f2b0639cdde4914aeefda2c134fdbb2_LeftVerticalConnector2" hidden="1">
            <a:extLst>
              <a:ext uri="{FF2B5EF4-FFF2-40B4-BE49-F238E27FC236}">
                <a16:creationId xmlns:a16="http://schemas.microsoft.com/office/drawing/2014/main" id="{0B814808-59D0-410D-B60B-F49C0FCB3A1D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844465" y="3857160"/>
            <a:ext cx="0" cy="12863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8f2b0639cdde4914aeefda2c134fdbb2_RightVerticalConnector1" hidden="1">
            <a:extLst>
              <a:ext uri="{FF2B5EF4-FFF2-40B4-BE49-F238E27FC236}">
                <a16:creationId xmlns:a16="http://schemas.microsoft.com/office/drawing/2014/main" id="{982D07BD-4AB5-4B46-9524-46394292ADB4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6094192" y="3568700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8f2b0639cdde4914aeefda2c134fdbb2_RightVerticalConnector2" hidden="1">
            <a:extLst>
              <a:ext uri="{FF2B5EF4-FFF2-40B4-BE49-F238E27FC236}">
                <a16:creationId xmlns:a16="http://schemas.microsoft.com/office/drawing/2014/main" id="{EA4C32E8-5A91-4783-A5AF-2FD6CDC7F43E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6094192" y="3911600"/>
            <a:ext cx="0" cy="12319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42425b49063a4e35a5ffaff6aad915bf_LeftVerticalConnector1" hidden="1">
            <a:extLst>
              <a:ext uri="{FF2B5EF4-FFF2-40B4-BE49-F238E27FC236}">
                <a16:creationId xmlns:a16="http://schemas.microsoft.com/office/drawing/2014/main" id="{C345CAA8-C8C0-4C52-BD8A-61A1D90F03AB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3470240" y="3911600"/>
            <a:ext cx="0" cy="12319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42425b49063a4e35a5ffaff6aad915bf_RightVerticalConnector1" hidden="1">
            <a:extLst>
              <a:ext uri="{FF2B5EF4-FFF2-40B4-BE49-F238E27FC236}">
                <a16:creationId xmlns:a16="http://schemas.microsoft.com/office/drawing/2014/main" id="{90D90625-206D-47E1-A009-9625339585CC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6094192" y="3911600"/>
            <a:ext cx="0" cy="12319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13dadfeb13b44023b12f0dbd3f4f2727_LeftVerticalConnector1" hidden="1">
            <a:extLst>
              <a:ext uri="{FF2B5EF4-FFF2-40B4-BE49-F238E27FC236}">
                <a16:creationId xmlns:a16="http://schemas.microsoft.com/office/drawing/2014/main" id="{147FB47E-A3CC-42E2-98B8-0CF9ADE95FD5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6096015" y="4254500"/>
            <a:ext cx="0" cy="8890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13dadfeb13b44023b12f0dbd3f4f2727_RightVerticalConnector1" hidden="1">
            <a:extLst>
              <a:ext uri="{FF2B5EF4-FFF2-40B4-BE49-F238E27FC236}">
                <a16:creationId xmlns:a16="http://schemas.microsoft.com/office/drawing/2014/main" id="{3F611E84-11AC-40C9-811D-DA35873A480F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8719967" y="4254500"/>
            <a:ext cx="0" cy="8890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a5b5d6e7f0c244248fc79202bdd571f0_LeftVerticalConnector1" hidden="1">
            <a:extLst>
              <a:ext uri="{FF2B5EF4-FFF2-40B4-BE49-F238E27FC236}">
                <a16:creationId xmlns:a16="http://schemas.microsoft.com/office/drawing/2014/main" id="{CE7082C2-1F93-4DF7-8FD1-55529E2D7EBD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8721790" y="4597400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a5b5d6e7f0c244248fc79202bdd571f0_LeftVerticalConnector2" hidden="1">
            <a:extLst>
              <a:ext uri="{FF2B5EF4-FFF2-40B4-BE49-F238E27FC236}">
                <a16:creationId xmlns:a16="http://schemas.microsoft.com/office/drawing/2014/main" id="{7F96C280-6C1B-4BAF-985B-D5A01E09CDFA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8721790" y="4940300"/>
            <a:ext cx="0" cy="2032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a5b5d6e7f0c244248fc79202bdd571f0_RightVerticalConnector1">
            <a:extLst>
              <a:ext uri="{FF2B5EF4-FFF2-40B4-BE49-F238E27FC236}">
                <a16:creationId xmlns:a16="http://schemas.microsoft.com/office/drawing/2014/main" id="{E41BF645-0EF6-42F1-BF3D-879595C5B4BC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11345742" y="45974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a5b5d6e7f0c244248fc79202bdd571f0_RightVerticalConnector2">
            <a:extLst>
              <a:ext uri="{FF2B5EF4-FFF2-40B4-BE49-F238E27FC236}">
                <a16:creationId xmlns:a16="http://schemas.microsoft.com/office/drawing/2014/main" id="{FEF03309-7F0D-4AEA-89F9-9D83E61F7ABC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>
            <a:off x="11345742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c48d5e77da9f41ab827b435fed521d54_LeftVerticalConnector1" hidden="1">
            <a:extLst>
              <a:ext uri="{FF2B5EF4-FFF2-40B4-BE49-F238E27FC236}">
                <a16:creationId xmlns:a16="http://schemas.microsoft.com/office/drawing/2014/main" id="{9913BE85-0F1A-4790-8104-56BC640DB626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>
            <a:off x="8721790" y="4940300"/>
            <a:ext cx="0" cy="2032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c48d5e77da9f41ab827b435fed521d54_RightVerticalConnector1" hidden="1">
            <a:extLst>
              <a:ext uri="{FF2B5EF4-FFF2-40B4-BE49-F238E27FC236}">
                <a16:creationId xmlns:a16="http://schemas.microsoft.com/office/drawing/2014/main" id="{CE6EAE97-0955-4FF0-B228-811CA095B438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11345742" y="4940300"/>
            <a:ext cx="0" cy="2032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29A21FCA-388A-48E2-9E41-E56A9833601E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EFE692A3-D859-4B61-BDED-0A6D645FD9AB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844465" y="5143500"/>
            <a:ext cx="98679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TLSHAPE_TB_00000000000000000000000000000000_ElapsedTimeExtension">
            <a:extLst>
              <a:ext uri="{FF2B5EF4-FFF2-40B4-BE49-F238E27FC236}">
                <a16:creationId xmlns:a16="http://schemas.microsoft.com/office/drawing/2014/main" id="{153F2834-457F-4553-BD49-F8B2DB7BC563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844465" y="1114213"/>
            <a:ext cx="9867900" cy="4029287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Shape">
            <a:extLst>
              <a:ext uri="{FF2B5EF4-FFF2-40B4-BE49-F238E27FC236}">
                <a16:creationId xmlns:a16="http://schemas.microsoft.com/office/drawing/2014/main" id="{4D512D91-A4DF-4DFD-9DFC-B51CD0356175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10656824" y="5524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TLSHAPE_TB_00000000000000000000000000000000_TodayMarkerText">
            <a:extLst>
              <a:ext uri="{FF2B5EF4-FFF2-40B4-BE49-F238E27FC236}">
                <a16:creationId xmlns:a16="http://schemas.microsoft.com/office/drawing/2014/main" id="{3FB151DB-C065-415C-A9DD-21B7DD76BF49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0531125" y="56515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9" name="OTLSHAPE_TB_00000000000000000000000000000000_TimescaleInterval1">
            <a:extLst>
              <a:ext uri="{FF2B5EF4-FFF2-40B4-BE49-F238E27FC236}">
                <a16:creationId xmlns:a16="http://schemas.microsoft.com/office/drawing/2014/main" id="{D8304E54-B10D-49E6-87BC-634AD3B88D1A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907965" y="5240972"/>
            <a:ext cx="34176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>
                <a:solidFill>
                  <a:schemeClr val="dk1"/>
                </a:solidFill>
                <a:latin typeface="Calibri" panose="020F0502020204030204" pitchFamily="34" charset="0"/>
              </a:rPr>
              <a:t>Day 1</a:t>
            </a: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42C36272-187A-4616-BEB4-C83CE9407AEA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3533740" y="52409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dk1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1" name="OTLSHAPE_TB_00000000000000000000000000000000_TimescaleInterval3">
            <a:extLst>
              <a:ext uri="{FF2B5EF4-FFF2-40B4-BE49-F238E27FC236}">
                <a16:creationId xmlns:a16="http://schemas.microsoft.com/office/drawing/2014/main" id="{E320FA35-1DF0-4D02-B0EB-DA5B823AD601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6159515" y="52409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dk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2" name="OTLSHAPE_TB_00000000000000000000000000000000_TimescaleInterval4">
            <a:extLst>
              <a:ext uri="{FF2B5EF4-FFF2-40B4-BE49-F238E27FC236}">
                <a16:creationId xmlns:a16="http://schemas.microsoft.com/office/drawing/2014/main" id="{BAD20D3D-9618-4B05-8259-FBC69A621761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8785290" y="52409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dk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41" name="OTLSHAPE_T_5c9bc9bf06304f2bb0d031de4639c0e0_Shape">
            <a:extLst>
              <a:ext uri="{FF2B5EF4-FFF2-40B4-BE49-F238E27FC236}">
                <a16:creationId xmlns:a16="http://schemas.microsoft.com/office/drawing/2014/main" id="{736E802F-43E1-4ECC-80C5-8DD2B8E69D9C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6094192" y="1114213"/>
            <a:ext cx="26289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TLSHAPE_T_76da36bdbdea4a028c1ddcdc53bdf778_Shape">
            <a:extLst>
              <a:ext uri="{FF2B5EF4-FFF2-40B4-BE49-F238E27FC236}">
                <a16:creationId xmlns:a16="http://schemas.microsoft.com/office/drawing/2014/main" id="{85B5F56E-8992-4271-9B65-95FC1B25DB50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844465" y="1828969"/>
            <a:ext cx="26289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TLSHAPE_T_edcf50ad2f6343b0a353fd9c062b3abb_Shape">
            <a:extLst>
              <a:ext uri="{FF2B5EF4-FFF2-40B4-BE49-F238E27FC236}">
                <a16:creationId xmlns:a16="http://schemas.microsoft.com/office/drawing/2014/main" id="{DF9B024B-8734-4255-BC73-6DEB621BAD46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844465" y="2745063"/>
            <a:ext cx="26289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TLSHAPE_T_8f2b0639cdde4914aeefda2c134fdbb2_Shape">
            <a:extLst>
              <a:ext uri="{FF2B5EF4-FFF2-40B4-BE49-F238E27FC236}">
                <a16:creationId xmlns:a16="http://schemas.microsoft.com/office/drawing/2014/main" id="{DB9EDCCF-6531-4BD1-BC0B-FCC42E2B363B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844465" y="3289300"/>
            <a:ext cx="52578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TLSHAPE_T_42425b49063a4e35a5ffaff6aad915bf_Shape">
            <a:extLst>
              <a:ext uri="{FF2B5EF4-FFF2-40B4-BE49-F238E27FC236}">
                <a16:creationId xmlns:a16="http://schemas.microsoft.com/office/drawing/2014/main" id="{94701BEC-1956-4418-9F4A-C1FAAD220410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3470240" y="3632200"/>
            <a:ext cx="26289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TLSHAPE_T_13dadfeb13b44023b12f0dbd3f4f2727_Shape">
            <a:extLst>
              <a:ext uri="{FF2B5EF4-FFF2-40B4-BE49-F238E27FC236}">
                <a16:creationId xmlns:a16="http://schemas.microsoft.com/office/drawing/2014/main" id="{D7767BD3-E0B6-4D4E-AA55-0660F8DF0F8D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6096015" y="3975100"/>
            <a:ext cx="26289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TLSHAPE_T_a5b5d6e7f0c244248fc79202bdd571f0_Shape">
            <a:extLst>
              <a:ext uri="{FF2B5EF4-FFF2-40B4-BE49-F238E27FC236}">
                <a16:creationId xmlns:a16="http://schemas.microsoft.com/office/drawing/2014/main" id="{C77BF038-B0A0-4A60-A521-DAD146EF8B92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8721790" y="4318000"/>
            <a:ext cx="26289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TLSHAPE_T_c48d5e77da9f41ab827b435fed521d54_Shape">
            <a:extLst>
              <a:ext uri="{FF2B5EF4-FFF2-40B4-BE49-F238E27FC236}">
                <a16:creationId xmlns:a16="http://schemas.microsoft.com/office/drawing/2014/main" id="{BFB73942-37C9-47DC-B479-86275F72F21D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8721790" y="4660900"/>
            <a:ext cx="26289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TLSHAPE_T_5c9bc9bf06304f2bb0d031de4639c0e0_ShapePercentage">
            <a:extLst>
              <a:ext uri="{FF2B5EF4-FFF2-40B4-BE49-F238E27FC236}">
                <a16:creationId xmlns:a16="http://schemas.microsoft.com/office/drawing/2014/main" id="{D1FF8D21-C5D7-4D6C-9237-768C9E0757DE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6094192" y="1114213"/>
            <a:ext cx="1397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TLSHAPE_T_76da36bdbdea4a028c1ddcdc53bdf778_ShapePercentage">
            <a:extLst>
              <a:ext uri="{FF2B5EF4-FFF2-40B4-BE49-F238E27FC236}">
                <a16:creationId xmlns:a16="http://schemas.microsoft.com/office/drawing/2014/main" id="{03029EA8-3DFE-4934-B238-D15FCF7F2618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844465" y="1828969"/>
            <a:ext cx="1397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TLSHAPE_T_edcf50ad2f6343b0a353fd9c062b3abb_ShapePercentage">
            <a:extLst>
              <a:ext uri="{FF2B5EF4-FFF2-40B4-BE49-F238E27FC236}">
                <a16:creationId xmlns:a16="http://schemas.microsoft.com/office/drawing/2014/main" id="{92EE6717-7650-4D1E-9AAE-BD5FA68C618E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844465" y="2745063"/>
            <a:ext cx="2667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TLSHAPE_T_8f2b0639cdde4914aeefda2c134fdbb2_ShapePercentage">
            <a:extLst>
              <a:ext uri="{FF2B5EF4-FFF2-40B4-BE49-F238E27FC236}">
                <a16:creationId xmlns:a16="http://schemas.microsoft.com/office/drawing/2014/main" id="{B05DE783-2B29-4D7B-980E-BE8AC630D0D0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844465" y="3289300"/>
            <a:ext cx="15875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TLSHAPE_T_42425b49063a4e35a5ffaff6aad915bf_ShapePercentage">
            <a:extLst>
              <a:ext uri="{FF2B5EF4-FFF2-40B4-BE49-F238E27FC236}">
                <a16:creationId xmlns:a16="http://schemas.microsoft.com/office/drawing/2014/main" id="{CAAC11B0-FB7C-4275-B2AE-B49DB587F2DA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3470240" y="3632200"/>
            <a:ext cx="15748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TLSHAPE_T_13dadfeb13b44023b12f0dbd3f4f2727_ShapePercentage">
            <a:extLst>
              <a:ext uri="{FF2B5EF4-FFF2-40B4-BE49-F238E27FC236}">
                <a16:creationId xmlns:a16="http://schemas.microsoft.com/office/drawing/2014/main" id="{26F3C380-232E-4F94-A562-01BE157EEB53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6096015" y="3975100"/>
            <a:ext cx="210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TLSHAPE_T_a5b5d6e7f0c244248fc79202bdd571f0_ShapePercentage">
            <a:extLst>
              <a:ext uri="{FF2B5EF4-FFF2-40B4-BE49-F238E27FC236}">
                <a16:creationId xmlns:a16="http://schemas.microsoft.com/office/drawing/2014/main" id="{4E5420D5-85F7-4F1E-8B74-ABDAF702EBD8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8721790" y="4318000"/>
            <a:ext cx="25019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TLSHAPE_T_c48d5e77da9f41ab827b435fed521d54_ShapePercentage">
            <a:extLst>
              <a:ext uri="{FF2B5EF4-FFF2-40B4-BE49-F238E27FC236}">
                <a16:creationId xmlns:a16="http://schemas.microsoft.com/office/drawing/2014/main" id="{5448DA60-B7A2-40B7-820C-947B0AE04E9D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8721790" y="4660900"/>
            <a:ext cx="26289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TLSHAPE_T_5c9bc9bf06304f2bb0d031de4639c0e0_Duration" hidden="1">
            <a:extLst>
              <a:ext uri="{FF2B5EF4-FFF2-40B4-BE49-F238E27FC236}">
                <a16:creationId xmlns:a16="http://schemas.microsoft.com/office/drawing/2014/main" id="{FF339376-FD10-4FA5-B347-EE4FCA7B0DF6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-156577"/>
            <a:ext cx="279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44" name="OTLSHAPE_T_5c9bc9bf06304f2bb0d031de4639c0e0_StartDate" hidden="1">
            <a:extLst>
              <a:ext uri="{FF2B5EF4-FFF2-40B4-BE49-F238E27FC236}">
                <a16:creationId xmlns:a16="http://schemas.microsoft.com/office/drawing/2014/main" id="{ECABCA35-BE88-4B90-ACB3-74D155172E00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OTLSHAPE_T_5c9bc9bf06304f2bb0d031de4639c0e0_EndDate" hidden="1">
            <a:extLst>
              <a:ext uri="{FF2B5EF4-FFF2-40B4-BE49-F238E27FC236}">
                <a16:creationId xmlns:a16="http://schemas.microsoft.com/office/drawing/2014/main" id="{69592511-8624-4AC0-998F-C49A15065A71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OTLSHAPE_T_5c9bc9bf06304f2bb0d031de4639c0e0_JoinedDate">
            <a:extLst>
              <a:ext uri="{FF2B5EF4-FFF2-40B4-BE49-F238E27FC236}">
                <a16:creationId xmlns:a16="http://schemas.microsoft.com/office/drawing/2014/main" id="{42C9561B-3BFD-438E-9911-8FBA654B6F3D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8770767" y="1176401"/>
            <a:ext cx="647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Oct 5 - Oct 6</a:t>
            </a:r>
          </a:p>
        </p:txBody>
      </p:sp>
      <p:sp>
        <p:nvSpPr>
          <p:cNvPr id="47" name="OTLSHAPE_T_5c9bc9bf06304f2bb0d031de4639c0e0_Title">
            <a:extLst>
              <a:ext uri="{FF2B5EF4-FFF2-40B4-BE49-F238E27FC236}">
                <a16:creationId xmlns:a16="http://schemas.microsoft.com/office/drawing/2014/main" id="{6457E188-AAE0-4302-A8AB-9757B7B4FF63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6693932" y="1168654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Project planning started.</a:t>
            </a:r>
          </a:p>
        </p:txBody>
      </p:sp>
      <p:sp>
        <p:nvSpPr>
          <p:cNvPr id="48" name="OTLSHAPE_T_5c9bc9bf06304f2bb0d031de4639c0e0_TextPercentage" hidden="1">
            <a:extLst>
              <a:ext uri="{FF2B5EF4-FFF2-40B4-BE49-F238E27FC236}">
                <a16:creationId xmlns:a16="http://schemas.microsoft.com/office/drawing/2014/main" id="{44129C1D-E45F-4001-B812-B4E36063A06D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EEECE1"/>
                </a:solidFill>
                <a:latin typeface="Calibri" panose="020F0502020204030204" pitchFamily="34" charset="0"/>
              </a:rPr>
              <a:t>5%</a:t>
            </a:r>
          </a:p>
        </p:txBody>
      </p:sp>
      <p:sp>
        <p:nvSpPr>
          <p:cNvPr id="51" name="OTLSHAPE_T_76da36bdbdea4a028c1ddcdc53bdf778_Duration" hidden="1">
            <a:extLst>
              <a:ext uri="{FF2B5EF4-FFF2-40B4-BE49-F238E27FC236}">
                <a16:creationId xmlns:a16="http://schemas.microsoft.com/office/drawing/2014/main" id="{780BD3FC-00EF-4FFB-9A22-B0A80898491A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</a:p>
        </p:txBody>
      </p:sp>
      <p:sp>
        <p:nvSpPr>
          <p:cNvPr id="52" name="OTLSHAPE_T_76da36bdbdea4a028c1ddcdc53bdf778_StartDate" hidden="1">
            <a:extLst>
              <a:ext uri="{FF2B5EF4-FFF2-40B4-BE49-F238E27FC236}">
                <a16:creationId xmlns:a16="http://schemas.microsoft.com/office/drawing/2014/main" id="{7B3D6374-53B1-4D6D-BDD2-8EA4E9E6CAC7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T_76da36bdbdea4a028c1ddcdc53bdf778_EndDate" hidden="1">
            <a:extLst>
              <a:ext uri="{FF2B5EF4-FFF2-40B4-BE49-F238E27FC236}">
                <a16:creationId xmlns:a16="http://schemas.microsoft.com/office/drawing/2014/main" id="{F17905D1-AA4B-4B17-9261-9819225DEF9C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OTLSHAPE_T_76da36bdbdea4a028c1ddcdc53bdf778_Title">
            <a:extLst>
              <a:ext uri="{FF2B5EF4-FFF2-40B4-BE49-F238E27FC236}">
                <a16:creationId xmlns:a16="http://schemas.microsoft.com/office/drawing/2014/main" id="{161198D3-27D1-427C-933A-57928F9D8655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45551" y="1457113"/>
            <a:ext cx="749300" cy="10231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>
                <a:solidFill>
                  <a:schemeClr val="dk1"/>
                </a:solidFill>
                <a:latin typeface="Calibri" panose="020F0502020204030204" pitchFamily="34" charset="0"/>
              </a:rPr>
              <a:t>Developer tools and softwares added along with version control.</a:t>
            </a:r>
          </a:p>
        </p:txBody>
      </p:sp>
      <p:sp>
        <p:nvSpPr>
          <p:cNvPr id="55" name="OTLSHAPE_T_76da36bdbdea4a028c1ddcdc53bdf778_JoinedDate">
            <a:extLst>
              <a:ext uri="{FF2B5EF4-FFF2-40B4-BE49-F238E27FC236}">
                <a16:creationId xmlns:a16="http://schemas.microsoft.com/office/drawing/2014/main" id="{7ABE6CEC-23E3-49E5-8F7A-8A2062B186D1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3519217" y="1891157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Oct 4</a:t>
            </a:r>
          </a:p>
        </p:txBody>
      </p:sp>
      <p:sp>
        <p:nvSpPr>
          <p:cNvPr id="56" name="OTLSHAPE_T_76da36bdbdea4a028c1ddcdc53bdf778_TextPercentage" hidden="1">
            <a:extLst>
              <a:ext uri="{FF2B5EF4-FFF2-40B4-BE49-F238E27FC236}">
                <a16:creationId xmlns:a16="http://schemas.microsoft.com/office/drawing/2014/main" id="{8420759A-22A9-4584-A321-99F7A5D3D637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EEECE1"/>
                </a:solidFill>
                <a:latin typeface="Calibri" panose="020F0502020204030204" pitchFamily="34" charset="0"/>
              </a:rPr>
              <a:t>5%</a:t>
            </a:r>
          </a:p>
        </p:txBody>
      </p:sp>
      <p:sp>
        <p:nvSpPr>
          <p:cNvPr id="59" name="OTLSHAPE_T_edcf50ad2f6343b0a353fd9c062b3abb_Duration" hidden="1">
            <a:extLst>
              <a:ext uri="{FF2B5EF4-FFF2-40B4-BE49-F238E27FC236}">
                <a16:creationId xmlns:a16="http://schemas.microsoft.com/office/drawing/2014/main" id="{4102D951-2809-4687-85DF-E6DF3E4AD8CF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</a:p>
        </p:txBody>
      </p:sp>
      <p:sp>
        <p:nvSpPr>
          <p:cNvPr id="60" name="OTLSHAPE_T_edcf50ad2f6343b0a353fd9c062b3abb_StartDate" hidden="1">
            <a:extLst>
              <a:ext uri="{FF2B5EF4-FFF2-40B4-BE49-F238E27FC236}">
                <a16:creationId xmlns:a16="http://schemas.microsoft.com/office/drawing/2014/main" id="{97BF4EE6-9DD8-41CD-90F7-5DC83EB91FEB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T_edcf50ad2f6343b0a353fd9c062b3abb_EndDate" hidden="1">
            <a:extLst>
              <a:ext uri="{FF2B5EF4-FFF2-40B4-BE49-F238E27FC236}">
                <a16:creationId xmlns:a16="http://schemas.microsoft.com/office/drawing/2014/main" id="{D5C9FAB4-F4CC-41C5-A323-92EEFFC4BB08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OTLSHAPE_T_edcf50ad2f6343b0a353fd9c062b3abb_Title">
            <a:extLst>
              <a:ext uri="{FF2B5EF4-FFF2-40B4-BE49-F238E27FC236}">
                <a16:creationId xmlns:a16="http://schemas.microsoft.com/office/drawing/2014/main" id="{7524508D-8B0D-4380-A891-5CEC4F6CC252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-50800" y="2543725"/>
            <a:ext cx="850900" cy="6820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>
                <a:solidFill>
                  <a:schemeClr val="dk1"/>
                </a:solidFill>
                <a:latin typeface="Calibri" panose="020F0502020204030204" pitchFamily="34" charset="0"/>
              </a:rPr>
              <a:t>Project directory setup for both api and client.</a:t>
            </a:r>
          </a:p>
        </p:txBody>
      </p:sp>
      <p:sp>
        <p:nvSpPr>
          <p:cNvPr id="63" name="OTLSHAPE_T_edcf50ad2f6343b0a353fd9c062b3abb_JoinedDate">
            <a:extLst>
              <a:ext uri="{FF2B5EF4-FFF2-40B4-BE49-F238E27FC236}">
                <a16:creationId xmlns:a16="http://schemas.microsoft.com/office/drawing/2014/main" id="{C6BF07EA-B48C-476B-97FD-B7C8BBFE1B74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3519217" y="2807250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Oct 4</a:t>
            </a:r>
          </a:p>
        </p:txBody>
      </p:sp>
      <p:sp>
        <p:nvSpPr>
          <p:cNvPr id="64" name="OTLSHAPE_T_edcf50ad2f6343b0a353fd9c062b3abb_TextPercentage" hidden="1">
            <a:extLst>
              <a:ext uri="{FF2B5EF4-FFF2-40B4-BE49-F238E27FC236}">
                <a16:creationId xmlns:a16="http://schemas.microsoft.com/office/drawing/2014/main" id="{E8D47062-82A0-498F-9824-7A98F830CAE7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EEECE1"/>
                </a:solidFill>
                <a:latin typeface="Calibri" panose="020F0502020204030204" pitchFamily="34" charset="0"/>
              </a:rPr>
              <a:t>10%</a:t>
            </a:r>
          </a:p>
        </p:txBody>
      </p:sp>
      <p:sp>
        <p:nvSpPr>
          <p:cNvPr id="67" name="OTLSHAPE_T_8f2b0639cdde4914aeefda2c134fdbb2_Duration" hidden="1">
            <a:extLst>
              <a:ext uri="{FF2B5EF4-FFF2-40B4-BE49-F238E27FC236}">
                <a16:creationId xmlns:a16="http://schemas.microsoft.com/office/drawing/2014/main" id="{9784C365-0A74-4469-A005-537645A25DC8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2700" y="-156577"/>
            <a:ext cx="279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68" name="OTLSHAPE_T_8f2b0639cdde4914aeefda2c134fdbb2_StartDate" hidden="1">
            <a:extLst>
              <a:ext uri="{FF2B5EF4-FFF2-40B4-BE49-F238E27FC236}">
                <a16:creationId xmlns:a16="http://schemas.microsoft.com/office/drawing/2014/main" id="{7A86F34F-F235-4812-A920-4FE8A7F32D75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OTLSHAPE_T_8f2b0639cdde4914aeefda2c134fdbb2_EndDate" hidden="1">
            <a:extLst>
              <a:ext uri="{FF2B5EF4-FFF2-40B4-BE49-F238E27FC236}">
                <a16:creationId xmlns:a16="http://schemas.microsoft.com/office/drawing/2014/main" id="{65B377AE-0915-413E-B65C-B34FE255206D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OTLSHAPE_T_8f2b0639cdde4914aeefda2c134fdbb2_JoinedDate">
            <a:extLst>
              <a:ext uri="{FF2B5EF4-FFF2-40B4-BE49-F238E27FC236}">
                <a16:creationId xmlns:a16="http://schemas.microsoft.com/office/drawing/2014/main" id="{D6448DA1-2CD1-46A4-A70C-E5B0EA32F456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6144992" y="3351488"/>
            <a:ext cx="647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Oct 4 - Oct 5</a:t>
            </a:r>
          </a:p>
        </p:txBody>
      </p:sp>
      <p:sp>
        <p:nvSpPr>
          <p:cNvPr id="71" name="OTLSHAPE_T_8f2b0639cdde4914aeefda2c134fdbb2_Title">
            <a:extLst>
              <a:ext uri="{FF2B5EF4-FFF2-40B4-BE49-F238E27FC236}">
                <a16:creationId xmlns:a16="http://schemas.microsoft.com/office/drawing/2014/main" id="{B0502040-4D61-420F-AA13-AC5D0436172B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2801880" y="3343740"/>
            <a:ext cx="1346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Frontend work started.</a:t>
            </a:r>
          </a:p>
        </p:txBody>
      </p:sp>
      <p:sp>
        <p:nvSpPr>
          <p:cNvPr id="72" name="OTLSHAPE_T_8f2b0639cdde4914aeefda2c134fdbb2_TextPercentage" hidden="1">
            <a:extLst>
              <a:ext uri="{FF2B5EF4-FFF2-40B4-BE49-F238E27FC236}">
                <a16:creationId xmlns:a16="http://schemas.microsoft.com/office/drawing/2014/main" id="{B8716B9B-5F60-425A-9ADB-F0FEB345EDBD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EEECE1"/>
                </a:solidFill>
                <a:latin typeface="Calibri" panose="020F0502020204030204" pitchFamily="34" charset="0"/>
              </a:rPr>
              <a:t>30%</a:t>
            </a:r>
          </a:p>
        </p:txBody>
      </p:sp>
      <p:sp>
        <p:nvSpPr>
          <p:cNvPr id="75" name="OTLSHAPE_T_42425b49063a4e35a5ffaff6aad915bf_Duration" hidden="1">
            <a:extLst>
              <a:ext uri="{FF2B5EF4-FFF2-40B4-BE49-F238E27FC236}">
                <a16:creationId xmlns:a16="http://schemas.microsoft.com/office/drawing/2014/main" id="{10C1649D-0A9E-4C5F-AFD2-3C261EB426DF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12700" y="-156577"/>
            <a:ext cx="279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76" name="OTLSHAPE_T_42425b49063a4e35a5ffaff6aad915bf_StartDate" hidden="1">
            <a:extLst>
              <a:ext uri="{FF2B5EF4-FFF2-40B4-BE49-F238E27FC236}">
                <a16:creationId xmlns:a16="http://schemas.microsoft.com/office/drawing/2014/main" id="{0FB70C46-68F0-48B3-BBBB-CF33455F9DB2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OTLSHAPE_T_42425b49063a4e35a5ffaff6aad915bf_EndDate" hidden="1">
            <a:extLst>
              <a:ext uri="{FF2B5EF4-FFF2-40B4-BE49-F238E27FC236}">
                <a16:creationId xmlns:a16="http://schemas.microsoft.com/office/drawing/2014/main" id="{5B065853-44AA-4501-B116-94F958A632F7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OTLSHAPE_T_42425b49063a4e35a5ffaff6aad915bf_Title">
            <a:extLst>
              <a:ext uri="{FF2B5EF4-FFF2-40B4-BE49-F238E27FC236}">
                <a16:creationId xmlns:a16="http://schemas.microsoft.com/office/drawing/2014/main" id="{6A0D149A-7DF1-4D32-9CA4-2A2E5590DE75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308533" y="3686640"/>
            <a:ext cx="3111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Backend work started, routes and controllers defined.</a:t>
            </a:r>
          </a:p>
        </p:txBody>
      </p:sp>
      <p:sp>
        <p:nvSpPr>
          <p:cNvPr id="79" name="OTLSHAPE_T_42425b49063a4e35a5ffaff6aad915bf_JoinedDate">
            <a:extLst>
              <a:ext uri="{FF2B5EF4-FFF2-40B4-BE49-F238E27FC236}">
                <a16:creationId xmlns:a16="http://schemas.microsoft.com/office/drawing/2014/main" id="{ECFB736C-2930-4B30-8B23-22890BB3B3C1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6144992" y="3694388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Oct 5</a:t>
            </a:r>
          </a:p>
        </p:txBody>
      </p:sp>
      <p:sp>
        <p:nvSpPr>
          <p:cNvPr id="80" name="OTLSHAPE_T_42425b49063a4e35a5ffaff6aad915bf_TextPercentage" hidden="1">
            <a:extLst>
              <a:ext uri="{FF2B5EF4-FFF2-40B4-BE49-F238E27FC236}">
                <a16:creationId xmlns:a16="http://schemas.microsoft.com/office/drawing/2014/main" id="{0E331D31-645C-4195-979A-1BD670123A25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EEECE1"/>
                </a:solidFill>
                <a:latin typeface="Calibri" panose="020F0502020204030204" pitchFamily="34" charset="0"/>
              </a:rPr>
              <a:t>60%</a:t>
            </a:r>
          </a:p>
        </p:txBody>
      </p:sp>
      <p:sp>
        <p:nvSpPr>
          <p:cNvPr id="83" name="OTLSHAPE_T_13dadfeb13b44023b12f0dbd3f4f2727_Duration" hidden="1">
            <a:extLst>
              <a:ext uri="{FF2B5EF4-FFF2-40B4-BE49-F238E27FC236}">
                <a16:creationId xmlns:a16="http://schemas.microsoft.com/office/drawing/2014/main" id="{F105B0BD-A760-4FFE-B582-CB569E1D7B86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2700" y="-156577"/>
            <a:ext cx="279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84" name="OTLSHAPE_T_13dadfeb13b44023b12f0dbd3f4f2727_StartDate" hidden="1">
            <a:extLst>
              <a:ext uri="{FF2B5EF4-FFF2-40B4-BE49-F238E27FC236}">
                <a16:creationId xmlns:a16="http://schemas.microsoft.com/office/drawing/2014/main" id="{DA83E003-E78F-4499-8FE0-3DD21629B2F8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OTLSHAPE_T_13dadfeb13b44023b12f0dbd3f4f2727_EndDate" hidden="1">
            <a:extLst>
              <a:ext uri="{FF2B5EF4-FFF2-40B4-BE49-F238E27FC236}">
                <a16:creationId xmlns:a16="http://schemas.microsoft.com/office/drawing/2014/main" id="{EC78E0AE-4AC4-4C81-9CA5-F0B952AB26AB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6" name="OTLSHAPE_T_13dadfeb13b44023b12f0dbd3f4f2727_JoinedDate">
            <a:extLst>
              <a:ext uri="{FF2B5EF4-FFF2-40B4-BE49-F238E27FC236}">
                <a16:creationId xmlns:a16="http://schemas.microsoft.com/office/drawing/2014/main" id="{FC00E6CB-B0F5-4A81-83F4-6E5D35ABE987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8770767" y="4037288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Oct 6</a:t>
            </a:r>
          </a:p>
        </p:txBody>
      </p:sp>
      <p:sp>
        <p:nvSpPr>
          <p:cNvPr id="87" name="OTLSHAPE_T_13dadfeb13b44023b12f0dbd3f4f2727_Title">
            <a:extLst>
              <a:ext uri="{FF2B5EF4-FFF2-40B4-BE49-F238E27FC236}">
                <a16:creationId xmlns:a16="http://schemas.microsoft.com/office/drawing/2014/main" id="{AD184885-12A5-4AE5-AA6F-54335280949F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6509826" y="4029540"/>
            <a:ext cx="1803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2">
                <a:solidFill>
                  <a:schemeClr val="dk1"/>
                </a:solidFill>
                <a:latin typeface="Calibri" panose="020F0502020204030204" pitchFamily="34" charset="0"/>
              </a:rPr>
              <a:t>Database added to the project.</a:t>
            </a:r>
          </a:p>
        </p:txBody>
      </p:sp>
      <p:sp>
        <p:nvSpPr>
          <p:cNvPr id="88" name="OTLSHAPE_T_13dadfeb13b44023b12f0dbd3f4f2727_TextPercentage" hidden="1">
            <a:extLst>
              <a:ext uri="{FF2B5EF4-FFF2-40B4-BE49-F238E27FC236}">
                <a16:creationId xmlns:a16="http://schemas.microsoft.com/office/drawing/2014/main" id="{D0A9FC71-6ACE-4D99-962D-CDC2E7AA760C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EEECE1"/>
                </a:solidFill>
                <a:latin typeface="Calibri" panose="020F0502020204030204" pitchFamily="34" charset="0"/>
              </a:rPr>
              <a:t>80%</a:t>
            </a:r>
          </a:p>
        </p:txBody>
      </p:sp>
      <p:sp>
        <p:nvSpPr>
          <p:cNvPr id="91" name="OTLSHAPE_T_a5b5d6e7f0c244248fc79202bdd571f0_Duration" hidden="1">
            <a:extLst>
              <a:ext uri="{FF2B5EF4-FFF2-40B4-BE49-F238E27FC236}">
                <a16:creationId xmlns:a16="http://schemas.microsoft.com/office/drawing/2014/main" id="{E9D9BD63-02D5-4320-AEDF-6A006D6E69B8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700" y="-156577"/>
            <a:ext cx="279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92" name="OTLSHAPE_T_a5b5d6e7f0c244248fc79202bdd571f0_StartDate" hidden="1">
            <a:extLst>
              <a:ext uri="{FF2B5EF4-FFF2-40B4-BE49-F238E27FC236}">
                <a16:creationId xmlns:a16="http://schemas.microsoft.com/office/drawing/2014/main" id="{A46E2B28-A238-4776-9373-B95491B96115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OTLSHAPE_T_a5b5d6e7f0c244248fc79202bdd571f0_EndDate" hidden="1">
            <a:extLst>
              <a:ext uri="{FF2B5EF4-FFF2-40B4-BE49-F238E27FC236}">
                <a16:creationId xmlns:a16="http://schemas.microsoft.com/office/drawing/2014/main" id="{8C3A889E-F22F-4D6C-9800-A65950AD1965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OTLSHAPE_T_a5b5d6e7f0c244248fc79202bdd571f0_JoinedDate">
            <a:extLst>
              <a:ext uri="{FF2B5EF4-FFF2-40B4-BE49-F238E27FC236}">
                <a16:creationId xmlns:a16="http://schemas.microsoft.com/office/drawing/2014/main" id="{2D1AA00D-80BF-4CF9-ABE0-63A22104F909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1396542" y="4380188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Oct 7</a:t>
            </a:r>
          </a:p>
        </p:txBody>
      </p:sp>
      <p:sp>
        <p:nvSpPr>
          <p:cNvPr id="95" name="OTLSHAPE_T_a5b5d6e7f0c244248fc79202bdd571f0_Title">
            <a:extLst>
              <a:ext uri="{FF2B5EF4-FFF2-40B4-BE49-F238E27FC236}">
                <a16:creationId xmlns:a16="http://schemas.microsoft.com/office/drawing/2014/main" id="{03952207-C80D-4B1F-85DE-1AAB84E52976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9069773" y="4372440"/>
            <a:ext cx="193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Styles added along with readme. </a:t>
            </a:r>
          </a:p>
        </p:txBody>
      </p:sp>
      <p:sp>
        <p:nvSpPr>
          <p:cNvPr id="96" name="OTLSHAPE_T_a5b5d6e7f0c244248fc79202bdd571f0_TextPercentage" hidden="1">
            <a:extLst>
              <a:ext uri="{FF2B5EF4-FFF2-40B4-BE49-F238E27FC236}">
                <a16:creationId xmlns:a16="http://schemas.microsoft.com/office/drawing/2014/main" id="{6DA7F7BE-5434-4EFE-B7C8-95DF0AA497A3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EEECE1"/>
                </a:solidFill>
                <a:latin typeface="Calibri" panose="020F0502020204030204" pitchFamily="34" charset="0"/>
              </a:rPr>
              <a:t>95%</a:t>
            </a:r>
          </a:p>
        </p:txBody>
      </p:sp>
      <p:sp>
        <p:nvSpPr>
          <p:cNvPr id="99" name="OTLSHAPE_T_c48d5e77da9f41ab827b435fed521d54_Duration" hidden="1">
            <a:extLst>
              <a:ext uri="{FF2B5EF4-FFF2-40B4-BE49-F238E27FC236}">
                <a16:creationId xmlns:a16="http://schemas.microsoft.com/office/drawing/2014/main" id="{CC4C59A7-7290-4C24-8C62-7577F60095F9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" y="-156577"/>
            <a:ext cx="279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100" name="OTLSHAPE_T_c48d5e77da9f41ab827b435fed521d54_StartDate" hidden="1">
            <a:extLst>
              <a:ext uri="{FF2B5EF4-FFF2-40B4-BE49-F238E27FC236}">
                <a16:creationId xmlns:a16="http://schemas.microsoft.com/office/drawing/2014/main" id="{99E31474-89E3-4B66-AD74-97B826DEDF29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1" name="OTLSHAPE_T_c48d5e77da9f41ab827b435fed521d54_EndDate" hidden="1">
            <a:extLst>
              <a:ext uri="{FF2B5EF4-FFF2-40B4-BE49-F238E27FC236}">
                <a16:creationId xmlns:a16="http://schemas.microsoft.com/office/drawing/2014/main" id="{84A69FB7-ACB9-45B8-ABF7-65314B76006D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2" name="OTLSHAPE_T_c48d5e77da9f41ab827b435fed521d54_JoinedDate">
            <a:extLst>
              <a:ext uri="{FF2B5EF4-FFF2-40B4-BE49-F238E27FC236}">
                <a16:creationId xmlns:a16="http://schemas.microsoft.com/office/drawing/2014/main" id="{082E5B44-06E7-4961-B6C3-5409B60FD47C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1396542" y="4723088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Oct 7</a:t>
            </a:r>
          </a:p>
        </p:txBody>
      </p:sp>
      <p:sp>
        <p:nvSpPr>
          <p:cNvPr id="103" name="OTLSHAPE_T_c48d5e77da9f41ab827b435fed521d54_Title">
            <a:extLst>
              <a:ext uri="{FF2B5EF4-FFF2-40B4-BE49-F238E27FC236}">
                <a16:creationId xmlns:a16="http://schemas.microsoft.com/office/drawing/2014/main" id="{980A29F8-EDFD-4E75-9A35-1D90EE8F229A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9310839" y="4715340"/>
            <a:ext cx="1447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Project ready to be used.</a:t>
            </a:r>
          </a:p>
        </p:txBody>
      </p:sp>
      <p:sp>
        <p:nvSpPr>
          <p:cNvPr id="104" name="OTLSHAPE_T_c48d5e77da9f41ab827b435fed521d54_TextPercentage" hidden="1">
            <a:extLst>
              <a:ext uri="{FF2B5EF4-FFF2-40B4-BE49-F238E27FC236}">
                <a16:creationId xmlns:a16="http://schemas.microsoft.com/office/drawing/2014/main" id="{E1C59A7D-FD00-46D3-B2F1-2DB593DEA02B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64113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SIsIk9yaWdpbmFsQXNzZW1ibHlWZXJzaW9uIjoiNC4wNi4wMS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w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ZmFsc2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E5MiwiQiI6MH19LCJBcHBlbmRZZWFyT25ZZWFyQ2hhbmdlIjp0cnVlLCJFbGFwc2VkVGltZUZvcm1hdCI6MSwiVG9kYXlNYXJrZXJQb3NpdGlvbiI6MywiUXVpY2tQb3NpdGlvbiI6MiwiQWJzb2x1dGVQb3NpdGlvbiI6NDA1LjAsIk1hcmdpbiI6eyIkaWQiOiI0OSIsIlRvcCI6MCwiTGVmdCI6MTAsIlJpZ2h0IjoxMCwiQm90dG9tIjowfSwiUGFkZGluZyI6eyIkaWQiOiI1MCIsIlRvcCI6MCwiTGVmdCI6MCwiUmlnaHQiOjAsIkJvdHRvbSI6MH0sIkJhY2tncm91bmQiOnsiJGlkIjoiNTEiLCJDb2xvciI6eyIkaWQiOiI1MiIsIkEiOjI1NSwiUiI6MTc4LCJHIjoxNzgsIkIiOjE3OH19LCJJc1Zpc2libGUiOnRydWUsIldpZHRoIjowLjAsIkhlaWdodCI6MC4wLCJCb3JkZXJTdHlsZSI6bnVsbCwiUGFyZW50U3R5bGUiOm51bGx9LCJEZWZhdWx0TWlsZXN0b25lU3R5bGUiOnsiJGlkIjoiNTMiLCJTaGFwZSI6Ny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UG9zaXRpb25PblRhc2siOjA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DIiLCJGb3JtYXQiOjAsIklzVmlzaWJsZSI6ZmFsc2UsIkxhc3RLbm93blZpc2liaWxpdHlTdGF0ZSI6ZmFsc2V9LCJJc1Zpc2libGUiOnRydWUsIlBhcmVudFN0eWxlIjpudWxsfSwiRGVmYXVsdFRhc2tTdHlsZSI6eyIkaWQiOiI4MyIsIlNoYXBlIjowLCJTaGFwZVRoaWNrbmVzcyI6MiwiRHVyYXRpb25Gb3JtYXQiOjAsIkluY2x1ZGVOb25Xb3JraW5nRGF5c0luRHVyYXRpb24iOmZhbHNlLCJQZXJjZW50YWdlQ29tcGxldGVTdHlsZSI6eyIkaWQiOiI4NCIsIkZvbnRTZXR0aW5ncyI6eyIkaWQiOiI4NSIsIkZvbnRTaXplIjoxMCwiRm9udE5hbWUiOiJDYWxpYnJpIiwiSXNCb2xkIjpmYWxzZSwiSXNJdGFsaWMiOmZhbHNlLCJJc1VuZGVybGluZWQiOmZhbHNlLCJQYXJlbnRTdHlsZSI6bnVsbH0sIkF1dG9TaXplIjowLCJGb3JlZ3JvdW5kIjp7IiRpZCI6Ijg2IiwiQ29sb3IiOnsiJGlkIjoiODc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ODgiLCJUb3AiOjAsIkxlZnQiOjAsIlJpZ2h0IjowLCJCb3R0b20iOjB9LCJQYWRkaW5nIjp7IiRpZCI6Ijg5IiwiVG9wIjowLCJMZWZ0IjowLCJSaWdodCI6MCwiQm90dG9tIjowfSwiQmFja2dyb3VuZCI6eyIkaWQiOiI5MCIsIkNvbG9yIjp7IiRyZWYiOiIyMCJ9fSwiSXNWaXNpYmxlIjp0cnVlLCJXaWR0aCI6MC4wLCJIZWlnaHQiOjAuMCwiQm9yZGVyU3R5bGUiOm51bGwsIlBhcmVudFN0eWxlIjpudWxsfSwiRHVyYXRpb25TdHlsZSI6eyIkaWQiOiI5MSIsIkZvbnRTZXR0aW5ncyI6eyIkaWQiOiI5MiIsIkZvbnRTaXplIjoxMCwiRm9udE5hbWUiOiJDYWxpYnJpIiwiSXNCb2xkIjpmYWxzZSwiSXNJdGFsaWMiOmZhbHNlLCJJc1VuZGVybGluZWQiOmZhbHNlLCJQYXJlbnRTdHlsZSI6bnVsbH0sIkF1dG9TaXplIjowLCJGb3JlZ3JvdW5kIjp7IiRpZCI6IjkzIiwiQ29sb3IiOnsiJGlkIjoiOTQ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SIsIlRvcCI6MCwiTGVmdCI6MCwiUmlnaHQiOjAsIkJvdHRvbSI6MH0sIlBhZGRpbmciOnsiJGlkIjoiOTYiLCJUb3AiOjAsIkxlZnQiOjAsIlJpZ2h0IjowLCJCb3R0b20iOjB9LCJCYWNrZ3JvdW5kIjp7IiRpZCI6Ijk3IiwiQ29sb3IiOnsiJHJlZiI6IjIwIn19LCJJc1Zpc2libGUiOnRydWUsIldpZHRoIjowLjAsIkhlaWdodCI6MC4wLCJCb3JkZXJTdHlsZSI6bnVsbCwiUGFyZW50U3R5bGUiOm51bGx9LCJIb3Jpem9udGFsQ29ubmVjdG9yU3R5bGUiOnsiJGlkIjoiOTgiLCJMaW5lQ29sb3IiOnsiJGlkIjoiOTkiLCIkdHlwZSI6Ik5MUkUuQ29tbW9uLkRvbS5Tb2xpZENvbG9yQnJ1c2gsIE5MUkUuQ29tbW9uIiwiQ29sb3IiOnsiJGlkIjoiMTAwIiwiQSI6MjU1LCJSIjoyMDQsIkciOjIwNCwiQiI6MjA0fX0sIkxpbmVXZWlnaHQiOjEuMCwiTGluZVR5cGUiOjAsIlBhcmVudFN0eWxlIjpudWxsfSwiVmVydGljYWxDb25uZWN0b3JTdHlsZSI6eyIkaWQiOiIxMDEiLCJMaW5lQ29sb3IiOnsiJGlkIjoiMTAyIiwiJHR5cGUiOiJOTFJFLkNvbW1vbi5Eb20uU29saWRDb2xvckJydXNoLCBOTFJFLkNvbW1vbiIsIkNvbG9yIjp7IiRpZCI6IjEwMyIsIkEiOjI1NSwiUiI6MjA0LCJHIjoyMDQsIkIiOjIwNH19LCJMaW5lV2VpZ2h0IjoxLjAsIkxpbmVUeXBlIjowLCJQYXJlbnRTdHlsZSI6bnVsbH0sIk1hcmdpbiI6bnVsbCwiU3RhcnREYXRlUG9zaXRpb24iOjQsIkVuZERhdGVQb3NpdGlvbiI6NCwiRGF0ZUlzVmlzaWJsZSI6dHJ1ZSwiVGl0bGVQb3NpdGlvbiI6MiwiRHVyYXRpb25Qb3NpdGlvbiI6NiwiUGVyY2VudGFnZUNvbXBsZXRlZFBvc2l0aW9uIjoyLCJTcGFjaW5nIjo1LCJJc0JlbG93VGltZWJhbmQiOmZhbHNlLCJQZXJjZW50YWdlQ29tcGxldGVTaGFwZU9wYWNpdHkiOjM1LCJTaGFwZVN0eWxlIjp7IiRpZCI6IjEwNCIsIk1hcmdpbiI6eyIkaWQiOiIxMDUiLCJUb3AiOjAsIkxlZnQiOjQsIlJpZ2h0Ijo0LCJCb3R0b20iOjB9LCJQYWRkaW5nIjp7IiRpZCI6IjEwNiIsIlRvcCI6MCwiTGVmdCI6MCwiUmlnaHQiOjAsIkJvdHRvbSI6MH0sIkJhY2tncm91bmQiOnsiJGlkIjoiMTA3IiwiQ29sb3IiOnsiJGlkIjoiMTA4IiwiQSI6MjU1LCJSIjowLCJHIjoxMTQsIkIiOjE4OH19LCJJc1Zpc2libGUiOnRydWUsIldpZHRoIjowLjAsIkhlaWdodCI6MjIuMCwiQm9yZGVyU3R5bGUiOnsiJGlkIjoiMTA5IiwiTGluZUNvbG9yIjp7IiRpZCI6IjExMCIsIiR0eXBlIjoiTkxSRS5Db21tb24uRG9tLlNvbGlkQ29sb3JCcnVzaCwgTkxSRS5Db21tb24iLCJDb2xvciI6eyIkaWQiOiIxMTEiLCJBIjoyNTUsIlIiOjI1NSwiRyI6MCwiQiI6MH19LCJMaW5lV2VpZ2h0IjowLjAsIkxpbmVUeXBlIjowLCJQYXJlbnRTdHlsZSI6bnVsbH0sIlBhcmVudFN0eWxlIjpudWxsfSwiVGl0bGVTdHlsZSI6eyIkaWQiOiIxMTIiLCJGb250U2V0dGluZ3MiOnsiJGlkIjoiMTEzIiwiRm9udFNpemUiOjExLCJGb250TmFtZSI6IkNhbGlicmkiLCJJc0JvbGQiOnRydWUsIklzSXRhbGljIjpmYWxzZSwiSXNVbmRlcmxpbmVkIjpmYWxzZSwiUGFyZW50U3R5bGUiOm51bGx9LCJBdXRvU2l6ZSI6MCwiRm9yZWdyb3VuZCI6eyIkaWQiOiIxMTQiLCJDb2xvciI6eyIkaWQiOiIxMTU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MTE2IiwiVG9wIjowLCJMZWZ0IjowLCJSaWdodCI6MCwiQm90dG9tIjowfSwiUGFkZGluZyI6eyIkaWQiOiIxMTciLCJUb3AiOjAsIkxlZnQiOjAsIlJpZ2h0IjowLCJCb3R0b20iOjB9LCJCYWNrZ3JvdW5kIjp7IiRpZCI6IjExOCIsIkNvbG9yIjp7IiRyZWYiOiIyMCJ9fSwiSXNWaXNpYmxlIjp0cnVlLCJXaWR0aCI6MC4wLCJIZWlnaHQiOjAuMCwiQm9yZGVyU3R5bGUiOm51bGwsIlBhcmVudFN0eWxlIjpudWxsfSwiRGF0ZVN0eWxlIjp7IiRpZCI6IjExOSIsIkZvbnRTZXR0aW5ncyI6eyIkaWQiOiIxMjAiLCJGb250U2l6ZSI6MTAsIkZvbnROYW1lIjoiQ2FsaWJyaSIsIklzQm9sZCI6ZmFsc2UsIklzSXRhbGljIjpmYWxzZSwiSXNVbmRlcmxpbmVkIjpmYWxzZSwiUGFyZW50U3R5bGUiOm51bGx9LCJBdXRvU2l6ZSI6MCwiRm9yZWdyb3VuZCI6eyIkaWQiOiIxMjEiLCJDb2xvciI6eyIkaWQiOiIxMj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yMyIsIlRvcCI6MCwiTGVmdCI6MCwiUmlnaHQiOjAsIkJvdHRvbSI6MH0sIlBhZGRpbmciOnsiJGlkIjoiMTI0IiwiVG9wIjowLCJMZWZ0IjowLCJSaWdodCI6MCwiQm90dG9tIjowfSwiQmFja2dyb3VuZCI6eyIkaWQiOiIxMjUiLCJDb2xvciI6eyIkcmVmIjoiMjAifX0sIklzVmlzaWJsZSI6dHJ1ZSwiV2lkdGgiOjAuMCwiSGVpZ2h0IjowLjAsIkJvcmRlclN0eWxlIjpudWxsLCJQYXJlbnRTdHlsZSI6bnVsbH0sIkRhdGVGb3JtYXQiOnsiJGlkIjoiMTI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yNyIsIkZvcm1hdCI6MCwiSXNWaXNpYmxlIjpmYWxzZSwiTGFzdEtub3duVmlzaWJpbGl0eVN0YXRlIjpmYWxzZX0sIklzVmlzaWJsZSI6dHJ1ZSwiUGFyZW50U3R5bGUiOm51bGwsIl9leHBsaWNpdGx5U2V0Ijp7IiRpZCI6IjEyOCIsIlNoYXBlU3R5bGUiOmZhbHNlLCJUaXRsZVN0eWxlIjpmYWxzZSwiRGF0ZVN0eWxlIjpmYWxzZSwiSG9yaXpvbnRhbENvbm5lY3RvclN0eWxlIjpmYWxzZSwiVmVydGljYWxDb25uZWN0b3JTdHlsZSI6ZmFsc2UsIlBlcmNlbnRhZ2VDb21wbGV0ZVNoYXBlT3BhY2l0eSI6ZmFsc2UsIkR1cmF0aW9uRm9ybWF0IjpmYWxzZSwiRHVyYXRpb25Qb3NpdGlvbiI6ZmFsc2UsIkVuZERhdGVQb3NpdGlvbiI6ZmFsc2UsIklzQmVsb3dUaW1lYmFuZCI6ZmFsc2UsIlBlcmNlbnRhZ2VDb21wbGV0ZWRQb3NpdGlvbiI6ZmFsc2UsIlNoYXBlIjpmYWxzZSwiU2hhcGVUaGlja25lc3MiOmZhbHNlLCJTcGFjaW5nIjpmYWxzZSwiU3RhcnREYXRlUG9zaXRpb24iOmZhbHNlLCJUaXRsZVBvc2l0aW9uIjpmYWxzZSwiRGF0ZUZvcm1hdCI6ZmFsc2UsIldlZWtOdW1iZXJpbmciOmZhbHNlLCJJc1Zpc2libGUiOmZhbHNlLCJNYXJnaW4iOmZhbHNlfX0sIkdyaWRsaW5lUGFuZWxTdHlsZSI6eyIkaWQiOiIxMjkiLCJHcmlkbGluZVN0eWxlIjp7IiRpZCI6IjEzMCIsIkxpbmVDb2xvciI6eyIkaWQiOiIxMzEiLCIkdHlwZSI6Ik5MUkUuQ29tbW9uLkRvbS5Tb2xpZENvbG9yQnJ1c2gsIE5MUkUuQ29tbW9uIiwiQ29sb3IiOnsiJGlkIjoiMTMyIiwiQSI6MzgsIlIiOjkxLCJHIjoxNTUsIkIiOjIxM319LCJMaW5lV2VpZ2h0IjoxLjAsIkxpbmVUeXBlIjowLCJQYXJlbnRTdHlsZSI6bnVsbH0sIk1hcmdpbiI6eyIkaWQiOiIxMzMiLCJUb3AiOjAsIkxlZnQiOjAsIlJpZ2h0IjowLCJCb3R0b20iOjB9LCJQYWRkaW5nIjp7IiRpZCI6IjEzNCIsIlRvcCI6MCwiTGVmdCI6MCwiUmlnaHQiOjAsIkJvdHRvbSI6MH0sIkJhY2tncm91bmQiOm51bGwsIklzVmlzaWJsZSI6dHJ1ZSwiV2lkdGgiOjAuMCwiSGVpZ2h0IjowLjAsIkJvcmRlclN0eWxlIjp7IiRpZCI6IjEzNSIsIkxpbmVDb2xvciI6bnVsbCwiTGluZVdlaWdodCI6MC4wLCJMaW5lVHlwZSI6MCwiUGFyZW50U3R5bGUiOm51bGx9LCJQYXJlbnRTdHlsZSI6bnVsbH0sIlNob3dFbGFwc2VkVGltZUdyYWRpZW50U3R5bGUiOnRydWUsIkRlZmF1bHRTd2ltbGFuZVN0eWxlIjp7IiRpZCI6IjEzNiIsIkhlYWRlclN0eWxlIjp7IiRpZCI6IjEzNyIsIlRleHRTdHlsZSI6eyIkaWQiOiIxMzgiLCJGb250U2V0dGluZ3MiOnsiJGlkIjoiMTM5IiwiRm9udFNpemUiOjEyLCJGb250TmFtZSI6IkNhbGlicmkiLCJJc0JvbGQiOmZhbHNlLCJJc0l0YWxpYyI6ZmFsc2UsIklzVW5kZXJsaW5lZCI6ZmFsc2UsIlBhcmVudFN0eWxlIjpudWxsfSwiQXV0b1NpemUiOjAsIkZvcmVncm91bmQiOnsiJGlkIjoiMTQwIiwiQ29sb3IiOnsiJGlkIjoiMTQxIiwiQSI6MjU1LCJSIjozMiwiRyI6NTYsIkIiOjEwMH19LCJNYXhXaWR0aCI6MC4wLCJNYXhIZWlnaHQiOjAuMCwiU21hcnRGb3JlZ3JvdW5kSXNBY3RpdmUiOmZhbHNlLCJIb3Jpem9udGFsQWxpZ25tZW50IjowLCJWZXJ0aWNhbEFsaWdubWVudCI6MCwiU21hcnRGb3JlZ3JvdW5kIjpudWxsLCJCYWNrZ3JvdW5kRmlsbFR5cGUiOjAsIk1hcmdpbiI6eyIkaWQiOiIxNDIiLCJUb3AiOjAsIkxlZnQiOjAsIlJpZ2h0IjowLCJCb3R0b20iOjB9LCJQYWRkaW5nIjp7IiRpZCI6IjE0MyIsIlRvcCI6MCwiTGVmdCI6MCwiUmlnaHQiOjAsIkJvdHRvbSI6MH0sIkJhY2tncm91bmQiOm51bGwsIklzVmlzaWJsZSI6ZmFsc2UsIldpZHRoIjowLjAsIkhlaWdodCI6MC4wLCJCb3JkZXJTdHlsZSI6bnVsbCwiUGFyZW50U3R5bGUiOm51bGx9LCJSZWN0YW5nbGVTdHlsZSI6eyIkaWQiOiIxNDQiLCJNYXJnaW4iOnsiJGlkIjoiMTQ1IiwiVG9wIjowLCJMZWZ0IjowLCJSaWdodCI6MCwiQm90dG9tIjowfSwiUGFkZGluZyI6eyIkaWQiOiIxNDYiLCJUb3AiOjAsIkxlZnQiOjAsIlJpZ2h0IjowLCJCb3R0b20iOjB9LCJCYWNrZ3JvdW5kIjp7IiRpZCI6IjE0NyIsIkNvbG9yIjp7IiRpZCI6IjE0OCIsIkEiOjEyNywiUiI6OTEsIkciOjE1NSwiQiI6MjEzfX0sIklzVmlzaWJsZSI6ZmFsc2UsIldpZHRoIjowLjAsIkhlaWdodCI6MC4wLCJCb3JkZXJTdHlsZSI6eyIkaWQiOiIxNDkiLCJMaW5lQ29sb3IiOnsiJGlkIjoiMTUwIiwiJHR5cGUiOiJOTFJFLkNvbW1vbi5Eb20uU29saWRDb2xvckJydXNoLCBOTFJFLkNvbW1vbiIsIkNvbG9yIjp7IiRpZCI6IjE1MSIsIkEiOjI1NSwiUiI6MjU1LCJHIjowLCJCIjowfX0sIkxpbmVXZWlnaHQiOjAuMCwiTGluZVR5cGUiOjAsIlBhcmVudFN0eWxlIjpudWxsfSwiUGFyZW50U3R5bGUiOm51bGx9LCJNYXJnaW4iOnsiJGlkIjoiMTUyIiwiVG9wIjowLCJMZWZ0IjowLCJSaWdodCI6MCwiQm90dG9tIjowfSwiUGFkZGluZyI6eyIkaWQiOiIxNTMiLCJUb3AiOjAsIkxlZnQiOjAsIlJpZ2h0IjowLCJCb3R0b20iOjB9LCJCYWNrZ3JvdW5kIjpudWxsLCJJc1Zpc2libGUiOnRydWUsIldpZHRoIjowLjAsIkhlaWdodCI6MC4wLCJCb3JkZXJTdHlsZSI6bnVsbCwiUGFyZW50U3R5bGUiOm51bGx9LCJCYWNrZ3JvdW5kU3R5bGUiOnsiJGlkIjoiMTU0IiwiTWFyZ2luIjp7IiRpZCI6IjE1NSIsIlRvcCI6MCwiTGVmdCI6MCwiUmlnaHQiOjAsIkJvdHRvbSI6MH0sIlBhZGRpbmciOnsiJGlkIjoiMTU2IiwiVG9wIjowLCJMZWZ0IjowLCJSaWdodCI6MCwiQm90dG9tIjowfSwiQmFja2dyb3VuZCI6eyIkaWQiOiIxNTciLCJDb2xvciI6eyIkaWQiOiIxNTgiLCJBIjozOCwiUiI6OTEsIkciOjE1NSwiQiI6MjEzfX0sIklzVmlzaWJsZSI6dHJ1ZSwiV2lkdGgiOjAuMCwiSGVpZ2h0IjowLjAsIkJvcmRlclN0eWxlIjp7IiRpZCI6IjE1OSIsIkxpbmVDb2xvciI6eyIkaWQiOiIxNjAiLCIkdHlwZSI6Ik5MUkUuQ29tbW9uLkRvbS5Tb2xpZENvbG9yQnJ1c2gsIE5MUkUuQ29tbW9uIiwiQ29sb3IiOnsiJGlkIjoiMTYxIiwiQSI6MjU1LCJSIjoyNTUsIkciOjAsIkIiOjB9fSwiTGluZVdlaWdodCI6MC4wLCJMaW5lVHlwZSI6MCwiUGFyZW50U3R5bGUiOm51bGx9LCJQYXJlbnRTdHlsZSI6bnVsbH0sIklzQWJvdmVUaW1lYmFuZCI6ZmFsc2UsIk1hcmdpbiI6eyIkaWQiOiIxNjIiLCJUb3AiOjAsIkxlZnQiOjAsIlJpZ2h0IjowLCJCb3R0b20iOjB9LCJQYWRkaW5nIjp7IiRpZCI6IjE2MyIsIlRvcCI6MCwiTGVmdCI6MCwiUmlnaHQiOjAsIkJvdHRvbSI6MH0sIklzVmlzaWJsZSI6dHJ1ZSwiV2lkdGgiOjAuMCwiSGVpZ2h0IjowLjAsIkJvcmRlclN0eWxlIjpudWxsLCJQYXJlbnRTdHlsZSI6bnVsbH19LCJTY2FsZSI6eyIkaWQiOiIxNjQiLCJTdGFydERhdGUiOiIwMDAxLTAxLTAxVDAwOjAwOjAwIiwiRW5kRGF0ZSI6IjIwMjAtMTAtMDdUMjM6NTk6MDAiLCJGb3JtYXQiOiJkIiwiVHlwZSI6MCwiQXV0b0RhdGVSYW5nZSI6dHJ1ZSwiV29ya2luZ0RheXMiOjMxLCJGaXNjYWxZZWFyIjp7IiRpZCI6IjE2NSIsIlN0YXJ0TW9udGgiOjEsIlVzZVN0YXJ0aW5nWWVhckZvck51bWJlcmluZyI6dHJ1ZSwiU2hvd0Zpc2NhbFllYXJMYWJlbCI6dHJ1ZX0sIlRvZGF5TWFya2VyVGV4dCI6IlRvZGF5IiwiQXV0b1NjYWxlVHlwZSI6dHJ1ZX0sIk1pbGVzdG9uZXMiOltdLCJUYXNrcyI6W3siJGlkIjoiMTY2IiwiR3JvdXBOYW1lIjpudWxsLCJTdGFydERhdGUiOiIyMDIwLTEwLTA1VDIzOjU5OjAwIiwiRW5kRGF0ZSI6IjIwMjAtMTAtMDZUMjM6NTk6MDBaIiwiUGVyY2VudGFnZUNvbXBsZXRlIjo1LjAsIlN0eWxlIjp7IiRpZCI6IjE2NyIsIlNoYXBlIjowLCJTaGFwZVRoaWNrbmVzcyI6MiwiRHVyYXRpb25Gb3JtYXQiOjAsIkluY2x1ZGVOb25Xb3JraW5nRGF5c0luRHVyYXRpb24iOmZhbHNlLCJQZXJjZW50YWdlQ29tcGxldGVTdHlsZSI6eyIkaWQiOiIxNjgiLCJGb250U2V0dGluZ3MiOnsiJGlkIjoiMTY5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pZCI6IjE3MCIsIlRvcCI6MCwiTGVmdCI6MCwiUmlnaHQiOjAsIkJvdHRvbSI6MH0sIlBhZGRpbmciOnsiJGlkIjoiMTcxIiwiVG9wIjowLCJMZWZ0IjowLCJSaWdodCI6MCwiQm90dG9tIjowfSwiQmFja2dyb3VuZCI6eyIkaWQiOiIxNzIiLCJDb2xvciI6eyIkaWQiOiIxNzMiLCJBIjowLCJSIjowLCJHIjowLCJCIjowfX0sIklzVmlzaWJsZSI6dHJ1ZSwiV2lkdGgiOjAuMCwiSGVpZ2h0IjowLjAsIkJvcmRlclN0eWxlIjp7IiRpZCI6IjE3NCIsIkxpbmVDb2xvciI6bnVsbCwiTGluZVdlaWdodCI6MC4wLCJMaW5lVHlwZSI6MCwiUGFyZW50U3R5bGUiOm51bGx9LCJQYXJlbnRTdHlsZSI6bnVsbH0sIkR1cmF0aW9uU3R5bGUiOnsiJGlkIjoiMTc1IiwiRm9udFNldHRpbmdzIjp7IiRpZCI6IjE3NiIsIkZvbnRTaXplIjoxMCwiRm9udE5hbWUiOiJDYWxpYnJpIiwiSXNCb2xkIjpmYWxzZSwiSXNJdGFsaWMiOmZhbHNlLCJJc1VuZGVybGluZWQiOmZhbHNlLCJQYXJlbnRTdHlsZSI6bnVsbH0sIkF1dG9TaXplIjowLCJGb3JlZ3JvdW5kIjp7IiRpZCI6IjE3NyIsIkNvbG9yIjp7IiRpZCI6IjE3O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3OSIsIlRvcCI6MCwiTGVmdCI6MCwiUmlnaHQiOjAsIkJvdHRvbSI6MH0sIlBhZGRpbmciOnsiJGlkIjoiMTgwIiwiVG9wIjowLCJMZWZ0IjowLCJSaWdodCI6MCwiQm90dG9tIjowfSwiQmFja2dyb3VuZCI6eyIkaWQiOiIxODEiLCJDb2xvciI6eyIkcmVmIjoiMTczIn19LCJJc1Zpc2libGUiOnRydWUsIldpZHRoIjowLjAsIkhlaWdodCI6MC4wLCJCb3JkZXJTdHlsZSI6eyIkaWQiOiIxODIiLCJMaW5lQ29sb3IiOm51bGwsIkxpbmVXZWlnaHQiOjAuMCwiTGluZVR5cGUiOjAsIlBhcmVudFN0eWxlIjpudWxsfSwiUGFyZW50U3R5bGUiOm51bGx9LCJIb3Jpem9udGFsQ29ubmVjdG9yU3R5bGUiOnsiJGlkIjoiMTgzIiwiTGluZUNvbG9yIjp7IiRpZCI6IjE4NCIsIiR0eXBlIjoiTkxSRS5Db21tb24uRG9tLlNvbGlkQ29sb3JCcnVzaCwgTkxSRS5Db21tb24iLCJDb2xvciI6eyIkaWQiOiIxODUiLCJBIjoyNTUsIlIiOjIwNCwiRyI6MjA0LCJCIjoyMDR9fSwiTGluZVdlaWdodCI6MS4wLCJMaW5lVHlwZSI6MCwiUGFyZW50U3R5bGUiOm51bGx9LCJWZXJ0aWNhbENvbm5lY3RvclN0eWxlIjp7IiRpZCI6IjE4NiIsIkxpbmVDb2xvciI6eyIkaWQiOiIxODciLCIkdHlwZSI6Ik5MUkUuQ29tbW9uLkRvbS5Tb2xpZENvbG9yQnJ1c2gsIE5MUkUuQ29tbW9uIiwiQ29sb3IiOnsiJGlkIjoiMTg4IiwiQSI6MjU1LCJSIjoyMDQsIkciOjIwNCwiQiI6MjA0fX0sIkxpbmVXZWlnaHQiOjEuMCwiTGluZVR5cGUiOjAsIlBhcmVudFN0eWxlIjpudWxsfSwiTWFyZ2luIjpudWxsLCJTdGFydERhdGVQb3NpdGlvbiI6NCwiRW5kRGF0ZVBvc2l0aW9uIjo0LCJEYXRlSXNWaXNpYmxlIjp0cnVlLCJUaXRsZVBvc2l0aW9uIjoyLCJEdXJhdGlvblBvc2l0aW9uIjo2LCJQZXJjZW50YWdlQ29tcGxldGVkUG9zaXRpb24iOjIsIlNwYWNpbmciOjUsIklzQmVsb3dUaW1lYmFuZCI6ZmFsc2UsIlBlcmNlbnRhZ2VDb21wbGV0ZVNoYXBlT3BhY2l0eSI6MzUsIlNoYXBlU3R5bGUiOnsiJGlkIjoiMTg5IiwiTWFyZ2luIjp7IiRpZCI6IjE5MCIsIlRvcCI6MCwiTGVmdCI6NCwiUmlnaHQiOjQsIkJvdHRvbSI6MH0sIlBhZGRpbmciOnsiJGlkIjoiMTkxIiwiVG9wIjowLCJMZWZ0IjowLCJSaWdodCI6MCwiQm90dG9tIjowfSwiQmFja2dyb3VuZCI6eyIkaWQiOiIxOTIiLCJDb2xvciI6eyIkaWQiOiIxOTMiLCJBIjoyNTUsIlIiOjkxLCJHIjoxNTUsIkIiOjIxM319LCJJc1Zpc2libGUiOnRydWUsIldpZHRoIjowLjAsIkhlaWdodCI6MjIuMCwiQm9yZGVyU3R5bGUiOnsiJGlkIjoiMTk0IiwiTGluZUNvbG9yIjp7IiRpZCI6IjE5NSIsIiR0eXBlIjoiTkxSRS5Db21tb24uRG9tLlNvbGlkQ29sb3JCcnVzaCwgTkxSRS5Db21tb24iLCJDb2xvciI6eyIkaWQiOiIxOTYiLCJBIjoyNTUsIlIiOjI1NSwiRyI6MCwiQiI6MH19LCJMaW5lV2VpZ2h0IjowLjAsIkxpbmVUeXBlIjowLCJQYXJlbnRTdHlsZSI6bnVsbH0sIlBhcmVudFN0eWxlIjpudWxsfSwiVGl0bGVTdHlsZSI6eyIkaWQiOiIxOTciLCJGb250U2V0dGluZ3MiOnsiJGlkIjoiMTk4IiwiRm9udFNpemUiOjExLCJGb250TmFtZSI6IkNhbGlicmkiLCJJc0JvbGQiOnRydWUsIklzSXRhbGljIjpmYWxzZSwiSXNVbmRlcmxpbmVkIjpmYWxzZSwiUGFyZW50U3R5bGUiOm51bGx9LCJBdXRvU2l6ZSI6MCwiRm9yZWdyb3VuZCI6eyIkaWQiOiIxOTkiLCJDb2xvciI6eyIkaWQiOiIyMDA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MjAxIiwiVG9wIjowLCJMZWZ0IjowLCJSaWdodCI6MCwiQm90dG9tIjowfSwiUGFkZGluZyI6eyIkaWQiOiIyMDIiLCJUb3AiOjAsIkxlZnQiOjAsIlJpZ2h0IjowLCJCb3R0b20iOjB9LCJCYWNrZ3JvdW5kIjp7IiRpZCI6IjIwMyIsIkNvbG9yIjp7IiRyZWYiOiIxNzMifX0sIklzVmlzaWJsZSI6dHJ1ZSwiV2lkdGgiOjAuMCwiSGVpZ2h0IjowLjAsIkJvcmRlclN0eWxlIjp7IiRpZCI6IjIwNCIsIkxpbmVDb2xvciI6bnVsbCwiTGluZVdlaWdodCI6MC4wLCJMaW5lVHlwZSI6MCwiUGFyZW50U3R5bGUiOm51bGx9LCJQYXJlbnRTdHlsZSI6bnVsbH0sIkRhdGVTdHlsZSI6eyIkaWQiOiIyMDUiLCJGb250U2V0dGluZ3MiOnsiJGlkIjoiMjA2IiwiRm9udFNpemUiOjEwLCJGb250TmFtZSI6IkNhbGlicmkiLCJJc0JvbGQiOmZhbHNlLCJJc0l0YWxpYyI6ZmFsc2UsIklzVW5kZXJsaW5lZCI6ZmFsc2UsIlBhcmVudFN0eWxlIjpudWxsfSwiQXV0b1NpemUiOjAsIkZvcmVncm91bmQiOnsiJGlkIjoiMjA3IiwiQ29sb3IiOnsiJGlkIjoiMjA4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MDkiLCJUb3AiOjAsIkxlZnQiOjAsIlJpZ2h0IjowLCJCb3R0b20iOjB9LCJQYWRkaW5nIjp7IiRpZCI6IjIxMCIsIlRvcCI6MCwiTGVmdCI6MCwiUmlnaHQiOjAsIkJvdHRvbSI6MH0sIkJhY2tncm91bmQiOnsiJGlkIjoiMjExIiwiQ29sb3IiOnsiJHJlZiI6IjE3MyJ9fSwiSXNWaXNpYmxlIjp0cnVlLCJXaWR0aCI6MC4wLCJIZWlnaHQiOjAuMCwiQm9yZGVyU3R5bGUiOnsiJGlkIjoiMjEyIiwiTGluZUNvbG9yIjpudWxsLCJMaW5lV2VpZ2h0IjowLjAsIkxpbmVUeXBlIjowLCJQYXJlbnRTdHlsZSI6bnVsbH0sIlBhcmVudFN0eWxlIjpudWxsfSwiRGF0ZUZvcm1hdCI6eyIkaWQiOiIyMTM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E0IiwiRm9ybWF0IjowLCJJc1Zpc2libGUiOmZhbHNlLCJMYXN0S25vd25WaXNpYmlsaXR5U3RhdGUiOmZhbHNlfSwiSXNWaXNpYmxlIjp0cnVlLCJQYXJlbnRTdHlsZSI6bnVsbH0sIkluZGV4IjowLCJTbWFydER1cmF0aW9uQWN0aXZhdGVkIjpmYWxzZSwiRGF0ZUZvcm1hdCI6eyIkcmVmIjoiMjEzIn0sIldlZWtOdW1iZXJpbmciOnsiJGlkIjoiMjE1IiwiRm9ybWF0IjowLCJJc1Zpc2libGUiOmZhbHNlLCJMYXN0S25vd25WaXNpYmlsaXR5U3RhdGUiOmZhbHNlfSwiSWQiOiI1YzliYzliZi0wNjMwLTRmMmItYjBkMC0zMWRlNDYzOWMwZTAiLCJJbXBvcnRJZCI6bnVsbCwiVGl0bGUiOiJQcm9qZWN0IHBsYW5uaW5nIHN0YXJ0ZWQuIiwiTm90ZSI6bnVsbCwiSHlwZXJsaW5rIjp7IiRpZCI6IjIxNiIsIkFkZHJlc3MiOiIiLCJTdWJBZGRyZXNzIjoiIn0sIklzQ2hhbmdlZCI6ZmFsc2UsIklzTmV3IjpmYWxzZX0seyIkaWQiOiIyMTciLCJHcm91cE5hbWUiOm51bGwsIlN0YXJ0RGF0ZSI6IjIwMjAtMTAtMDRUMDA6MDA6MDAiLCJFbmREYXRlIjoiMjAyMC0xMC0wNFQyMzo1OTowMCIsIlBlcmNlbnRhZ2VDb21wbGV0ZSI6NS4wLCJTdHlsZSI6eyIkaWQiOiIyMTgiLCJTaGFwZSI6MCwiU2hhcGVUaGlja25lc3MiOjIsIkR1cmF0aW9uRm9ybWF0IjowLCJJbmNsdWRlTm9uV29ya2luZ0RheXNJbkR1cmF0aW9uIjpmYWxzZSwiUGVyY2VudGFnZUNvbXBsZXRlU3R5bGUiOnsiJGlkIjoiMjE5IiwiRm9udFNldHRpbmdzIjp7IiRpZCI6IjIyMC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aWQiOiIyMjEiLCJUb3AiOjAsIkxlZnQiOjAsIlJpZ2h0IjowLCJCb3R0b20iOjB9LCJQYWRkaW5nIjp7IiRpZCI6IjIyMiIsIlRvcCI6MCwiTGVmdCI6MCwiUmlnaHQiOjAsIkJvdHRvbSI6MH0sIkJhY2tncm91bmQiOnsiJGlkIjoiMjIzIiwiQ29sb3IiOnsiJGlkIjoiMjI0IiwiQSI6MCwiUiI6MCwiRyI6MCwiQiI6MH19LCJJc1Zpc2libGUiOnRydWUsIldpZHRoIjowLjAsIkhlaWdodCI6MC4wLCJCb3JkZXJTdHlsZSI6eyIkaWQiOiIyMjUiLCJMaW5lQ29sb3IiOm51bGwsIkxpbmVXZWlnaHQiOjAuMCwiTGluZVR5cGUiOjAsIlBhcmVudFN0eWxlIjpudWxsfSwiUGFyZW50U3R5bGUiOm51bGx9LCJEdXJhdGlvblN0eWxlIjp7IiRpZCI6IjIyNiIsIkZvbnRTZXR0aW5ncyI6eyIkaWQiOiIyMjciLCJGb250U2l6ZSI6MTAsIkZvbnROYW1lIjoiQ2FsaWJyaSIsIklzQm9sZCI6ZmFsc2UsIklzSXRhbGljIjpmYWxzZSwiSXNVbmRlcmxpbmVkIjpmYWxzZSwiUGFyZW50U3R5bGUiOm51bGx9LCJBdXRvU2l6ZSI6MCwiRm9yZWdyb3VuZCI6eyIkaWQiOiIyMjgiLCJDb2xvciI6eyIkaWQiOiIyMjk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MzAiLCJUb3AiOjAsIkxlZnQiOjAsIlJpZ2h0IjowLCJCb3R0b20iOjB9LCJQYWRkaW5nIjp7IiRpZCI6IjIzMSIsIlRvcCI6MCwiTGVmdCI6MCwiUmlnaHQiOjAsIkJvdHRvbSI6MH0sIkJhY2tncm91bmQiOnsiJGlkIjoiMjMyIiwiQ29sb3IiOnsiJHJlZiI6IjIyNCJ9fSwiSXNWaXNpYmxlIjp0cnVlLCJXaWR0aCI6MC4wLCJIZWlnaHQiOjAuMCwiQm9yZGVyU3R5bGUiOnsiJGlkIjoiMjMzIiwiTGluZUNvbG9yIjpudWxsLCJMaW5lV2VpZ2h0IjowLjAsIkxpbmVUeXBlIjowLCJQYXJlbnRTdHlsZSI6bnVsbH0sIlBhcmVudFN0eWxlIjpudWxsfSwiSG9yaXpvbnRhbENvbm5lY3RvclN0eWxlIjp7IiRpZCI6IjIzNCIsIkxpbmVDb2xvciI6eyIkaWQiOiIyMzUiLCIkdHlwZSI6Ik5MUkUuQ29tbW9uLkRvbS5Tb2xpZENvbG9yQnJ1c2gsIE5MUkUuQ29tbW9uIiwiQ29sb3IiOnsiJGlkIjoiMjM2IiwiQSI6MjU1LCJSIjoyMDQsIkciOjIwNCwiQiI6MjA0fX0sIkxpbmVXZWlnaHQiOjEuMCwiTGluZVR5cGUiOjAsIlBhcmVudFN0eWxlIjpudWxsfSwiVmVydGljYWxDb25uZWN0b3JTdHlsZSI6eyIkaWQiOiIyMzciLCJMaW5lQ29sb3IiOnsiJGlkIjoiMjM4IiwiJHR5cGUiOiJOTFJFLkNvbW1vbi5Eb20uU29saWRDb2xvckJydXNoLCBOTFJFLkNvbW1vbiIsIkNvbG9yIjp7IiRpZCI6IjIzOSIsIkEiOjI1NSwiUiI6MjA0LCJHIjoyMDQsIkIiOjIwNH19LCJMaW5lV2VpZ2h0IjoxLjAsIkxpbmVUeXBlIjowLCJQYXJlbnRTdHlsZSI6bnVsbH0sIk1hcmdpbiI6bnVsbCwiU3RhcnREYXRlUG9zaXRpb24iOjQsIkVuZERhdGVQb3NpdGlvbiI6NCwiRGF0ZUlzVmlzaWJsZSI6dHJ1ZSwiVGl0bGVQb3NpdGlvbiI6MiwiRHVyYXRpb25Qb3NpdGlvbiI6NiwiUGVyY2VudGFnZUNvbXBsZXRlZFBvc2l0aW9uIjoyLCJTcGFjaW5nIjo1LCJJc0JlbG93VGltZWJhbmQiOmZhbHNlLCJQZXJjZW50YWdlQ29tcGxldGVTaGFwZU9wYWNpdHkiOjM1LCJTaGFwZVN0eWxlIjp7IiRpZCI6IjI0MCIsIk1hcmdpbiI6eyIkaWQiOiIyNDEiLCJUb3AiOjAsIkxlZnQiOjQsIlJpZ2h0Ijo0LCJCb3R0b20iOjB9LCJQYWRkaW5nIjp7IiRpZCI6IjI0MiIsIlRvcCI6MCwiTGVmdCI6MCwiUmlnaHQiOjAsIkJvdHRvbSI6MH0sIkJhY2tncm91bmQiOnsiJGlkIjoiMjQzIiwiQ29sb3IiOnsiJGlkIjoiMjQ0IiwiQSI6MjU1LCJSIjo5MSwiRyI6MTU1LCJCIjoyMTN9fSwiSXNWaXNpYmxlIjp0cnVlLCJXaWR0aCI6MC4wLCJIZWlnaHQiOjIyLjAsIkJvcmRlclN0eWxlIjp7IiRpZCI6IjI0NSIsIkxpbmVDb2xvciI6eyIkaWQiOiIyNDYiLCIkdHlwZSI6Ik5MUkUuQ29tbW9uLkRvbS5Tb2xpZENvbG9yQnJ1c2gsIE5MUkUuQ29tbW9uIiwiQ29sb3IiOnsiJGlkIjoiMjQ3IiwiQSI6MjU1LCJSIjoyNTUsIkciOjAsIkIiOjB9fSwiTGluZVdlaWdodCI6MC4wLCJMaW5lVHlwZSI6MCwiUGFyZW50U3R5bGUiOm51bGx9LCJQYXJlbnRTdHlsZSI6bnVsbH0sIlRpdGxlU3R5bGUiOnsiJGlkIjoiMjQ4IiwiRm9udFNldHRpbmdzIjp7IiRpZCI6IjI0OSIsIkZvbnRTaXplIjoxMSwiRm9udE5hbWUiOiJDYWxpYnJpIiwiSXNCb2xkIjp0cnVlLCJJc0l0YWxpYyI6ZmFsc2UsIklzVW5kZXJsaW5lZCI6ZmFsc2UsIlBhcmVudFN0eWxlIjpudWxsfSwiQXV0b1NpemUiOjAsIkZvcmVncm91bmQiOnsiJGlkIjoiMjUwIiwiQ29sb3IiOnsiJGlkIjoiMjUx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I1MiIsIlRvcCI6MCwiTGVmdCI6MCwiUmlnaHQiOjAsIkJvdHRvbSI6MH0sIlBhZGRpbmciOnsiJGlkIjoiMjUzIiwiVG9wIjowLCJMZWZ0IjowLCJSaWdodCI6MCwiQm90dG9tIjowfSwiQmFja2dyb3VuZCI6eyIkaWQiOiIyNTQiLCJDb2xvciI6eyIkcmVmIjoiMjI0In19LCJJc1Zpc2libGUiOnRydWUsIldpZHRoIjowLjAsIkhlaWdodCI6MC4wLCJCb3JkZXJTdHlsZSI6eyIkaWQiOiIyNTUiLCJMaW5lQ29sb3IiOm51bGwsIkxpbmVXZWlnaHQiOjAuMCwiTGluZVR5cGUiOjAsIlBhcmVudFN0eWxlIjpudWxsfSwiUGFyZW50U3R5bGUiOm51bGx9LCJEYXRlU3R5bGUiOnsiJGlkIjoiMjU2IiwiRm9udFNldHRpbmdzIjp7IiRpZCI6IjI1NyIsIkZvbnRTaXplIjoxMCwiRm9udE5hbWUiOiJDYWxpYnJpIiwiSXNCb2xkIjpmYWxzZSwiSXNJdGFsaWMiOmZhbHNlLCJJc1VuZGVybGluZWQiOmZhbHNlLCJQYXJlbnRTdHlsZSI6bnVsbH0sIkF1dG9TaXplIjowLCJGb3JlZ3JvdW5kIjp7IiRpZCI6IjI1OCIsIkNvbG9yIjp7IiRpZCI6IjI1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YwIiwiVG9wIjowLCJMZWZ0IjowLCJSaWdodCI6MCwiQm90dG9tIjowfSwiUGFkZGluZyI6eyIkaWQiOiIyNjEiLCJUb3AiOjAsIkxlZnQiOjAsIlJpZ2h0IjowLCJCb3R0b20iOjB9LCJCYWNrZ3JvdW5kIjp7IiRpZCI6IjI2MiIsIkNvbG9yIjp7IiRyZWYiOiIyMjQifX0sIklzVmlzaWJsZSI6dHJ1ZSwiV2lkdGgiOjAuMCwiSGVpZ2h0IjowLjAsIkJvcmRlclN0eWxlIjp7IiRpZCI6IjI2MyIsIkxpbmVDb2xvciI6bnVsbCwiTGluZVdlaWdodCI6MC4wLCJMaW5lVHlwZSI6MCwiUGFyZW50U3R5bGUiOm51bGx9LCJQYXJlbnRTdHlsZSI6bnVsbH0sIkRhdGVGb3JtYXQiOnsiJGlkIjoiMjY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2NSIsIkZvcm1hdCI6MCwiSXNWaXNpYmxlIjpmYWxzZSwiTGFzdEtub3duVmlzaWJpbGl0eVN0YXRlIjpmYWxzZX0sIklzVmlzaWJsZSI6dHJ1ZSwiUGFyZW50U3R5bGUiOm51bGx9LCJJbmRleCI6MSwiU21hcnREdXJhdGlvbkFjdGl2YXRlZCI6ZmFsc2UsIkRhdGVGb3JtYXQiOnsiJHJlZiI6IjI2NCJ9LCJXZWVrTnVtYmVyaW5nIjp7IiRpZCI6IjI2NiIsIkZvcm1hdCI6MCwiSXNWaXNpYmxlIjpmYWxzZSwiTGFzdEtub3duVmlzaWJpbGl0eVN0YXRlIjpmYWxzZX0sIklkIjoiNzZkYTM2YmQtYmRlYS00YTAyLThjMWQtZGNkYzUzYmRmNzc4IiwiSW1wb3J0SWQiOm51bGwsIlRpdGxlIjoiRGV2ZWxvcGVyIHRvb2xzIGFuZCBzb2Z0d2FyZXMgYWRkZWQgYWxvbmcgd2l0aCB2ZXJzaW9uIGNvbnRyb2wuIiwiTm90ZSI6bnVsbCwiSHlwZXJsaW5rIjp7IiRpZCI6IjI2NyIsIkFkZHJlc3MiOiIiLCJTdWJBZGRyZXNzIjoiIn0sIklzQ2hhbmdlZCI6ZmFsc2UsIklzTmV3IjpmYWxzZX0seyIkaWQiOiIyNjgiLCJHcm91cE5hbWUiOm51bGwsIlN0YXJ0RGF0ZSI6IjIwMjAtMTAtMDRUMDA6MDA6MDAiLCJFbmREYXRlIjoiMjAyMC0xMC0wNFQyMzo1OTowMCIsIlBlcmNlbnRhZ2VDb21wbGV0ZSI6MTAuMCwiU3R5bGUiOnsiJGlkIjoiMjY5IiwiU2hhcGUiOjAsIlNoYXBlVGhpY2tuZXNzIjoyLCJEdXJhdGlvbkZvcm1hdCI6MCwiSW5jbHVkZU5vbldvcmtpbmdEYXlzSW5EdXJhdGlvbiI6ZmFsc2UsIlBlcmNlbnRhZ2VDb21wbGV0ZVN0eWxlIjp7IiRpZCI6IjI3MCIsIkZvbnRTZXR0aW5ncyI6eyIkaWQiOiIyNzEiLCJGb250U2l6ZSI6MTAsIkZvbnROYW1lIjoiQ2FsaWJyaSIsIklzQm9sZCI6ZmFsc2UsIklzSXRhbGljIjpmYWxzZSwiSXNVbmRlcmxpbmVkIjpmYWxzZSwiUGFyZW50U3R5bGUiOm51bGx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GlkIjoiMjcyIiwiVG9wIjowLCJMZWZ0IjowLCJSaWdodCI6MCwiQm90dG9tIjowfSwiUGFkZGluZyI6eyIkaWQiOiIyNzMiLCJUb3AiOjAsIkxlZnQiOjAsIlJpZ2h0IjowLCJCb3R0b20iOjB9LCJCYWNrZ3JvdW5kIjp7IiRpZCI6IjI3NCIsIkNvbG9yIjp7IiRpZCI6IjI3NSIsIkEiOjAsIlIiOjAsIkciOjAsIkIiOjB9fSwiSXNWaXNpYmxlIjp0cnVlLCJXaWR0aCI6MC4wLCJIZWlnaHQiOjAuMCwiQm9yZGVyU3R5bGUiOnsiJGlkIjoiMjc2IiwiTGluZUNvbG9yIjpudWxsLCJMaW5lV2VpZ2h0IjowLjAsIkxpbmVUeXBlIjowLCJQYXJlbnRTdHlsZSI6bnVsbH0sIlBhcmVudFN0eWxlIjpudWxsfSwiRHVyYXRpb25TdHlsZSI6eyIkaWQiOiIyNzciLCJGb250U2V0dGluZ3MiOnsiJGlkIjoiMjc4IiwiRm9udFNpemUiOjEwLCJGb250TmFtZSI6IkNhbGlicmkiLCJJc0JvbGQiOmZhbHNlLCJJc0l0YWxpYyI6ZmFsc2UsIklzVW5kZXJsaW5lZCI6ZmFsc2UsIlBhcmVudFN0eWxlIjpudWxsfSwiQXV0b1NpemUiOjAsIkZvcmVncm91bmQiOnsiJGlkIjoiMjc5IiwiQ29sb3IiOnsiJGlkIjoiMjg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jgxIiwiVG9wIjowLCJMZWZ0IjowLCJSaWdodCI6MCwiQm90dG9tIjowfSwiUGFkZGluZyI6eyIkaWQiOiIyODIiLCJUb3AiOjAsIkxlZnQiOjAsIlJpZ2h0IjowLCJCb3R0b20iOjB9LCJCYWNrZ3JvdW5kIjp7IiRpZCI6IjI4MyIsIkNvbG9yIjp7IiRyZWYiOiIyNzUifX0sIklzVmlzaWJsZSI6dHJ1ZSwiV2lkdGgiOjAuMCwiSGVpZ2h0IjowLjAsIkJvcmRlclN0eWxlIjp7IiRpZCI6IjI4NCIsIkxpbmVDb2xvciI6bnVsbCwiTGluZVdlaWdodCI6MC4wLCJMaW5lVHlwZSI6MCwiUGFyZW50U3R5bGUiOm51bGx9LCJQYXJlbnRTdHlsZSI6bnVsbH0sIkhvcml6b250YWxDb25uZWN0b3JTdHlsZSI6eyIkaWQiOiIyODUiLCJMaW5lQ29sb3IiOnsiJGlkIjoiMjg2IiwiJHR5cGUiOiJOTFJFLkNvbW1vbi5Eb20uU29saWRDb2xvckJydXNoLCBOTFJFLkNvbW1vbiIsIkNvbG9yIjp7IiRpZCI6IjI4NyIsIkEiOjI1NSwiUiI6MjA0LCJHIjoyMDQsIkIiOjIwNH19LCJMaW5lV2VpZ2h0IjoxLjAsIkxpbmVUeXBlIjowLCJQYXJlbnRTdHlsZSI6bnVsbH0sIlZlcnRpY2FsQ29ubmVjdG9yU3R5bGUiOnsiJGlkIjoiMjg4IiwiTGluZUNvbG9yIjp7IiRpZCI6IjI4OSIsIiR0eXBlIjoiTkxSRS5Db21tb24uRG9tLlNvbGlkQ29sb3JCcnVzaCwgTkxSRS5Db21tb24iLCJDb2xvciI6eyIkaWQiOiIyOTAiLCJBIjoyNTUsIlIiOjIwNCwiRyI6MjA0LCJCIjoyMDR9fSwiTGluZVdlaWdodCI6MS4wLCJMaW5lVHlwZSI6MCwiUGFyZW50U3R5bGUiOm51bGx9LCJNYXJnaW4iOm51bGwsIlN0YXJ0RGF0ZVBvc2l0aW9uIjo0LCJFbmREYXRlUG9zaXRpb24iOjQsIkRhdGVJc1Zpc2libGUiOnRydWUsIlRpdGxlUG9zaXRpb24iOjIsIkR1cmF0aW9uUG9zaXRpb24iOjYsIlBlcmNlbnRhZ2VDb21wbGV0ZWRQb3NpdGlvbiI6MiwiU3BhY2luZyI6NSwiSXNCZWxvd1RpbWViYW5kIjpmYWxzZSwiUGVyY2VudGFnZUNvbXBsZXRlU2hhcGVPcGFjaXR5IjozNSwiU2hhcGVTdHlsZSI6eyIkaWQiOiIyOTEiLCJNYXJnaW4iOnsiJGlkIjoiMjkyIiwiVG9wIjowLCJMZWZ0Ijo0LCJSaWdodCI6NCwiQm90dG9tIjowfSwiUGFkZGluZyI6eyIkaWQiOiIyOTMiLCJUb3AiOjAsIkxlZnQiOjAsIlJpZ2h0IjowLCJCb3R0b20iOjB9LCJCYWNrZ3JvdW5kIjp7IiRpZCI6IjI5NCIsIkNvbG9yIjp7IiRpZCI6IjI5NSIsIkEiOjI1NSwiUiI6OTEsIkciOjE1NSwiQiI6MjEzfX0sIklzVmlzaWJsZSI6dHJ1ZSwiV2lkdGgiOjAuMCwiSGVpZ2h0IjoyMi4wLCJCb3JkZXJTdHlsZSI6eyIkaWQiOiIyOTYiLCJMaW5lQ29sb3IiOnsiJGlkIjoiMjk3IiwiJHR5cGUiOiJOTFJFLkNvbW1vbi5Eb20uU29saWRDb2xvckJydXNoLCBOTFJFLkNvbW1vbiIsIkNvbG9yIjp7IiRpZCI6IjI5OCIsIkEiOjI1NSwiUiI6MjU1LCJHIjowLCJCIjowfX0sIkxpbmVXZWlnaHQiOjAuMCwiTGluZVR5cGUiOjAsIlBhcmVudFN0eWxlIjpudWxsfSwiUGFyZW50U3R5bGUiOm51bGx9LCJUaXRsZVN0eWxlIjp7IiRpZCI6IjI5OSIsIkZvbnRTZXR0aW5ncyI6eyIkaWQiOiIzMDAiLCJGb250U2l6ZSI6MTEsIkZvbnROYW1lIjoiQ2FsaWJyaSIsIklzQm9sZCI6dHJ1ZSwiSXNJdGFsaWMiOmZhbHNlLCJJc1VuZGVybGluZWQiOmZhbHNlLCJQYXJlbnRTdHlsZSI6bnVsbH0sIkF1dG9TaXplIjowLCJGb3JlZ3JvdW5kIjp7IiRpZCI6IjMwMSIsIkNvbG9yIjp7IiRpZCI6IjMwMi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zMDMiLCJUb3AiOjAsIkxlZnQiOjAsIlJpZ2h0IjowLCJCb3R0b20iOjB9LCJQYWRkaW5nIjp7IiRpZCI6IjMwNCIsIlRvcCI6MCwiTGVmdCI6MCwiUmlnaHQiOjAsIkJvdHRvbSI6MH0sIkJhY2tncm91bmQiOnsiJGlkIjoiMzA1IiwiQ29sb3IiOnsiJHJlZiI6IjI3NSJ9fSwiSXNWaXNpYmxlIjp0cnVlLCJXaWR0aCI6MC4wLCJIZWlnaHQiOjAuMCwiQm9yZGVyU3R5bGUiOnsiJGlkIjoiMzA2IiwiTGluZUNvbG9yIjpudWxsLCJMaW5lV2VpZ2h0IjowLjAsIkxpbmVUeXBlIjowLCJQYXJlbnRTdHlsZSI6bnVsbH0sIlBhcmVudFN0eWxlIjpudWxsfSwiRGF0ZVN0eWxlIjp7IiRpZCI6IjMwNyIsIkZvbnRTZXR0aW5ncyI6eyIkaWQiOiIzMDgiLCJGb250U2l6ZSI6MTAsIkZvbnROYW1lIjoiQ2FsaWJyaSIsIklzQm9sZCI6ZmFsc2UsIklzSXRhbGljIjpmYWxzZSwiSXNVbmRlcmxpbmVkIjpmYWxzZSwiUGFyZW50U3R5bGUiOm51bGx9LCJBdXRvU2l6ZSI6MCwiRm9yZWdyb3VuZCI6eyIkaWQiOiIzMDkiLCJDb2xvciI6eyIkaWQiOiIzMT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MxMSIsIlRvcCI6MCwiTGVmdCI6MCwiUmlnaHQiOjAsIkJvdHRvbSI6MH0sIlBhZGRpbmciOnsiJGlkIjoiMzEyIiwiVG9wIjowLCJMZWZ0IjowLCJSaWdodCI6MCwiQm90dG9tIjowfSwiQmFja2dyb3VuZCI6eyIkaWQiOiIzMTMiLCJDb2xvciI6eyIkcmVmIjoiMjc1In19LCJJc1Zpc2libGUiOnRydWUsIldpZHRoIjowLjAsIkhlaWdodCI6MC4wLCJCb3JkZXJTdHlsZSI6eyIkaWQiOiIzMTQiLCJMaW5lQ29sb3IiOm51bGwsIkxpbmVXZWlnaHQiOjAuMCwiTGluZVR5cGUiOjAsIlBhcmVudFN0eWxlIjpudWxsfSwiUGFyZW50U3R5bGUiOm51bGx9LCJEYXRlRm9ybWF0Ijp7IiRpZCI6IjMx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MTYiLCJGb3JtYXQiOjAsIklzVmlzaWJsZSI6ZmFsc2UsIkxhc3RLbm93blZpc2liaWxpdHlTdGF0ZSI6ZmFsc2V9LCJJc1Zpc2libGUiOnRydWUsIlBhcmVudFN0eWxlIjpudWxsfSwiSW5kZXgiOjIsIlNtYXJ0RHVyYXRpb25BY3RpdmF0ZWQiOmZhbHNlLCJEYXRlRm9ybWF0Ijp7IiRyZWYiOiIzMTUifSwiV2Vla051bWJlcmluZyI6eyIkaWQiOiIzMTciLCJGb3JtYXQiOjAsIklzVmlzaWJsZSI6ZmFsc2UsIkxhc3RLbm93blZpc2liaWxpdHlTdGF0ZSI6ZmFsc2V9LCJJZCI6ImVkY2Y1MGFkLTJmNjMtNDNiMC1hMzUzLWZkOWMwNjJiM2FiYiIsIkltcG9ydElkIjpudWxsLCJUaXRsZSI6IlByb2plY3QgZGlyZWN0b3J5IHNldHVwIGZvciBib3RoIGFwaSBhbmQgY2xpZW50LiIsIk5vdGUiOm51bGwsIkh5cGVybGluayI6eyIkaWQiOiIzMTgiLCJBZGRyZXNzIjoiIiwiU3ViQWRkcmVzcyI6IiJ9LCJJc0NoYW5nZWQiOmZhbHNlLCJJc05ldyI6ZmFsc2V9LHsiJGlkIjoiMzE5IiwiR3JvdXBOYW1lIjpudWxsLCJTdGFydERhdGUiOiIyMDIwLTEwLTA0VDAwOjAwOjAwIiwiRW5kRGF0ZSI6IjIwMjAtMTAtMDVUMjM6NTk6MDAiLCJQZXJjZW50YWdlQ29tcGxldGUiOjMwLjAsIlN0eWxlIjp7IiRpZCI6IjMyMCIsIlNoYXBlIjowLCJTaGFwZVRoaWNrbmVzcyI6MiwiRHVyYXRpb25Gb3JtYXQiOjAsIkluY2x1ZGVOb25Xb3JraW5nRGF5c0luRHVyYXRpb24iOmZhbHNlLCJQZXJjZW50YWdlQ29tcGxldGVTdHlsZSI6eyIkaWQiOiIzMjEiLCJGb250U2V0dGluZ3MiOnsiJGlkIjoiMzIy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pZCI6IjMyMyIsIlRvcCI6MCwiTGVmdCI6MCwiUmlnaHQiOjAsIkJvdHRvbSI6MH0sIlBhZGRpbmciOnsiJGlkIjoiMzI0IiwiVG9wIjowLCJMZWZ0IjowLCJSaWdodCI6MCwiQm90dG9tIjowfSwiQmFja2dyb3VuZCI6eyIkaWQiOiIzMjUiLCJDb2xvciI6eyIkaWQiOiIzMjYiLCJBIjowLCJSIjowLCJHIjowLCJCIjowfX0sIklzVmlzaWJsZSI6dHJ1ZSwiV2lkdGgiOjAuMCwiSGVpZ2h0IjowLjAsIkJvcmRlclN0eWxlIjp7IiRpZCI6IjMyNyIsIkxpbmVDb2xvciI6bnVsbCwiTGluZVdlaWdodCI6MC4wLCJMaW5lVHlwZSI6MCwiUGFyZW50U3R5bGUiOm51bGx9LCJQYXJlbnRTdHlsZSI6bnVsbH0sIkR1cmF0aW9uU3R5bGUiOnsiJGlkIjoiMzI4IiwiRm9udFNldHRpbmdzIjp7IiRpZCI6IjMyOSIsIkZvbnRTaXplIjoxMCwiRm9udE5hbWUiOiJDYWxpYnJpIiwiSXNCb2xkIjpmYWxzZSwiSXNJdGFsaWMiOmZhbHNlLCJJc1VuZGVybGluZWQiOmZhbHNlLCJQYXJlbnRTdHlsZSI6bnVsbH0sIkF1dG9TaXplIjowLCJGb3JlZ3JvdW5kIjp7IiRpZCI6IjMzMCIsIkNvbG9yIjp7IiRpZCI6IjMzM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MzMiIsIlRvcCI6MCwiTGVmdCI6MCwiUmlnaHQiOjAsIkJvdHRvbSI6MH0sIlBhZGRpbmciOnsiJGlkIjoiMzMzIiwiVG9wIjowLCJMZWZ0IjowLCJSaWdodCI6MCwiQm90dG9tIjowfSwiQmFja2dyb3VuZCI6eyIkaWQiOiIzMzQiLCJDb2xvciI6eyIkcmVmIjoiMzI2In19LCJJc1Zpc2libGUiOnRydWUsIldpZHRoIjowLjAsIkhlaWdodCI6MC4wLCJCb3JkZXJTdHlsZSI6eyIkaWQiOiIzMzUiLCJMaW5lQ29sb3IiOm51bGwsIkxpbmVXZWlnaHQiOjAuMCwiTGluZVR5cGUiOjAsIlBhcmVudFN0eWxlIjpudWxsfSwiUGFyZW50U3R5bGUiOm51bGx9LCJIb3Jpem9udGFsQ29ubmVjdG9yU3R5bGUiOnsiJGlkIjoiMzM2IiwiTGluZUNvbG9yIjp7IiRpZCI6IjMzNyIsIiR0eXBlIjoiTkxSRS5Db21tb24uRG9tLlNvbGlkQ29sb3JCcnVzaCwgTkxSRS5Db21tb24iLCJDb2xvciI6eyIkaWQiOiIzMzgiLCJBIjoyNTUsIlIiOjIwNCwiRyI6MjA0LCJCIjoyMDR9fSwiTGluZVdlaWdodCI6MS4wLCJMaW5lVHlwZSI6MCwiUGFyZW50U3R5bGUiOm51bGx9LCJWZXJ0aWNhbENvbm5lY3RvclN0eWxlIjp7IiRpZCI6IjMzOSIsIkxpbmVDb2xvciI6eyIkaWQiOiIzNDAiLCIkdHlwZSI6Ik5MUkUuQ29tbW9uLkRvbS5Tb2xpZENvbG9yQnJ1c2gsIE5MUkUuQ29tbW9uIiwiQ29sb3IiOnsiJGlkIjoiMzQxIiwiQSI6MjU1LCJSIjoyMDQsIkciOjIwNCwiQiI6MjA0fX0sIkxpbmVXZWlnaHQiOjEuMCwiTGluZVR5cGUiOjAsIlBhcmVudFN0eWxlIjpudWxsfSwiTWFyZ2luIjpudWxsLCJTdGFydERhdGVQb3NpdGlvbiI6NCwiRW5kRGF0ZVBvc2l0aW9uIjo0LCJEYXRlSXNWaXNpYmxlIjp0cnVlLCJUaXRsZVBvc2l0aW9uIjoyLCJEdXJhdGlvblBvc2l0aW9uIjo2LCJQZXJjZW50YWdlQ29tcGxldGVkUG9zaXRpb24iOjIsIlNwYWNpbmciOjUsIklzQmVsb3dUaW1lYmFuZCI6ZmFsc2UsIlBlcmNlbnRhZ2VDb21wbGV0ZVNoYXBlT3BhY2l0eSI6MzUsIlNoYXBlU3R5bGUiOnsiJGlkIjoiMzQyIiwiTWFyZ2luIjp7IiRpZCI6IjM0MyIsIlRvcCI6MCwiTGVmdCI6NCwiUmlnaHQiOjQsIkJvdHRvbSI6MH0sIlBhZGRpbmciOnsiJGlkIjoiMzQ0IiwiVG9wIjowLCJMZWZ0IjowLCJSaWdodCI6MCwiQm90dG9tIjowfSwiQmFja2dyb3VuZCI6eyIkaWQiOiIzNDUiLCJDb2xvciI6eyIkaWQiOiIzNDYiLCJBIjoyNTUsIlIiOjkxLCJHIjoxNTUsIkIiOjIxM319LCJJc1Zpc2libGUiOnRydWUsIldpZHRoIjowLjAsIkhlaWdodCI6MjIuMCwiQm9yZGVyU3R5bGUiOnsiJGlkIjoiMzQ3IiwiTGluZUNvbG9yIjp7IiRpZCI6IjM0OCIsIiR0eXBlIjoiTkxSRS5Db21tb24uRG9tLlNvbGlkQ29sb3JCcnVzaCwgTkxSRS5Db21tb24iLCJDb2xvciI6eyIkaWQiOiIzNDkiLCJBIjoyNTUsIlIiOjI1NSwiRyI6MCwiQiI6MH19LCJMaW5lV2VpZ2h0IjowLjAsIkxpbmVUeXBlIjowLCJQYXJlbnRTdHlsZSI6bnVsbH0sIlBhcmVudFN0eWxlIjpudWxsfSwiVGl0bGVTdHlsZSI6eyIkaWQiOiIzNTAiLCJGb250U2V0dGluZ3MiOnsiJGlkIjoiMzUxIiwiRm9udFNpemUiOjExLCJGb250TmFtZSI6IkNhbGlicmkiLCJJc0JvbGQiOnRydWUsIklzSXRhbGljIjpmYWxzZSwiSXNVbmRlcmxpbmVkIjpmYWxzZSwiUGFyZW50U3R5bGUiOm51bGx9LCJBdXRvU2l6ZSI6MCwiRm9yZWdyb3VuZCI6eyIkaWQiOiIzNTIiLCJDb2xvciI6eyIkaWQiOiIzNTM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MzU0IiwiVG9wIjowLCJMZWZ0IjowLCJSaWdodCI6MCwiQm90dG9tIjowfSwiUGFkZGluZyI6eyIkaWQiOiIzNTUiLCJUb3AiOjAsIkxlZnQiOjAsIlJpZ2h0IjowLCJCb3R0b20iOjB9LCJCYWNrZ3JvdW5kIjp7IiRpZCI6IjM1NiIsIkNvbG9yIjp7IiRyZWYiOiIzMjYifX0sIklzVmlzaWJsZSI6dHJ1ZSwiV2lkdGgiOjAuMCwiSGVpZ2h0IjowLjAsIkJvcmRlclN0eWxlIjp7IiRpZCI6IjM1NyIsIkxpbmVDb2xvciI6bnVsbCwiTGluZVdlaWdodCI6MC4wLCJMaW5lVHlwZSI6MCwiUGFyZW50U3R5bGUiOm51bGx9LCJQYXJlbnRTdHlsZSI6bnVsbH0sIkRhdGVTdHlsZSI6eyIkaWQiOiIzNTgiLCJGb250U2V0dGluZ3MiOnsiJGlkIjoiMzU5IiwiRm9udFNpemUiOjEwLCJGb250TmFtZSI6IkNhbGlicmkiLCJJc0JvbGQiOmZhbHNlLCJJc0l0YWxpYyI6ZmFsc2UsIklzVW5kZXJsaW5lZCI6ZmFsc2UsIlBhcmVudFN0eWxlIjpudWxsfSwiQXV0b1NpemUiOjAsIkZvcmVncm91bmQiOnsiJGlkIjoiMzYwIiwiQ29sb3IiOnsiJGlkIjoiMzY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zNjIiLCJUb3AiOjAsIkxlZnQiOjAsIlJpZ2h0IjowLCJCb3R0b20iOjB9LCJQYWRkaW5nIjp7IiRpZCI6IjM2MyIsIlRvcCI6MCwiTGVmdCI6MCwiUmlnaHQiOjAsIkJvdHRvbSI6MH0sIkJhY2tncm91bmQiOnsiJGlkIjoiMzY0IiwiQ29sb3IiOnsiJHJlZiI6IjMyNiJ9fSwiSXNWaXNpYmxlIjp0cnVlLCJXaWR0aCI6MC4wLCJIZWlnaHQiOjAuMCwiQm9yZGVyU3R5bGUiOnsiJGlkIjoiMzY1IiwiTGluZUNvbG9yIjpudWxsLCJMaW5lV2VpZ2h0IjowLjAsIkxpbmVUeXBlIjowLCJQYXJlbnRTdHlsZSI6bnVsbH0sIlBhcmVudFN0eWxlIjpudWxsfSwiRGF0ZUZvcm1hdCI6eyIkaWQiOiIzNj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Y3IiwiRm9ybWF0IjowLCJJc1Zpc2libGUiOmZhbHNlLCJMYXN0S25vd25WaXNpYmlsaXR5U3RhdGUiOmZhbHNlfSwiSXNWaXNpYmxlIjp0cnVlLCJQYXJlbnRTdHlsZSI6bnVsbH0sIkluZGV4IjozLCJTbWFydER1cmF0aW9uQWN0aXZhdGVkIjpmYWxzZSwiRGF0ZUZvcm1hdCI6eyIkcmVmIjoiMzY2In0sIldlZWtOdW1iZXJpbmciOnsiJGlkIjoiMzY4IiwiRm9ybWF0IjowLCJJc1Zpc2libGUiOmZhbHNlLCJMYXN0S25vd25WaXNpYmlsaXR5U3RhdGUiOmZhbHNlfSwiSWQiOiI4ZjJiMDYzOS1jZGRlLTQ5MTQtYWVlZi1kYTJjMTM0ZmRiYjIiLCJJbXBvcnRJZCI6bnVsbCwiVGl0bGUiOiJGcm9udGVuZCB3b3JrIHN0YXJ0ZWQuIiwiTm90ZSI6bnVsbCwiSHlwZXJsaW5rIjp7IiRpZCI6IjM2OSIsIkFkZHJlc3MiOiIiLCJTdWJBZGRyZXNzIjoiIn0sIklzQ2hhbmdlZCI6ZmFsc2UsIklzTmV3IjpmYWxzZX0seyIkaWQiOiIzNzAiLCJHcm91cE5hbWUiOm51bGwsIlN0YXJ0RGF0ZSI6IjIwMjAtMTAtMDVUMDA6MDA6MDAiLCJFbmREYXRlIjoiMjAyMC0xMC0wNVQyMzo1OTowMCIsIlBlcmNlbnRhZ2VDb21wbGV0ZSI6NjAuMCwiU3R5bGUiOnsiJGlkIjoiMzcxIiwiU2hhcGUiOjAsIlNoYXBlVGhpY2tuZXNzIjoyLCJEdXJhdGlvbkZvcm1hdCI6MCwiSW5jbHVkZU5vbldvcmtpbmdEYXlzSW5EdXJhdGlvbiI6ZmFsc2UsIlBlcmNlbnRhZ2VDb21wbGV0ZVN0eWxlIjp7IiRpZCI6IjM3MiIsIkZvbnRTZXR0aW5ncyI6eyIkaWQiOiIzNzMiLCJGb250U2l6ZSI6MTAsIkZvbnROYW1lIjoiQ2FsaWJyaSIsIklzQm9sZCI6ZmFsc2UsIklzSXRhbGljIjpmYWxzZSwiSXNVbmRlcmxpbmVkIjpmYWxzZSwiUGFyZW50U3R5bGUiOm51bGx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GlkIjoiMzc0IiwiVG9wIjowLCJMZWZ0IjowLCJSaWdodCI6MCwiQm90dG9tIjowfSwiUGFkZGluZyI6eyIkaWQiOiIzNzUiLCJUb3AiOjAsIkxlZnQiOjAsIlJpZ2h0IjowLCJCb3R0b20iOjB9LCJCYWNrZ3JvdW5kIjp7IiRpZCI6IjM3NiIsIkNvbG9yIjp7IiRpZCI6IjM3NyIsIkEiOjAsIlIiOjAsIkciOjAsIkIiOjB9fSwiSXNWaXNpYmxlIjp0cnVlLCJXaWR0aCI6MC4wLCJIZWlnaHQiOjAuMCwiQm9yZGVyU3R5bGUiOnsiJGlkIjoiMzc4IiwiTGluZUNvbG9yIjpudWxsLCJMaW5lV2VpZ2h0IjowLjAsIkxpbmVUeXBlIjowLCJQYXJlbnRTdHlsZSI6bnVsbH0sIlBhcmVudFN0eWxlIjpudWxsfSwiRHVyYXRpb25TdHlsZSI6eyIkaWQiOiIzNzkiLCJGb250U2V0dGluZ3MiOnsiJGlkIjoiMzgwIiwiRm9udFNpemUiOjEwLCJGb250TmFtZSI6IkNhbGlicmkiLCJJc0JvbGQiOmZhbHNlLCJJc0l0YWxpYyI6ZmFsc2UsIklzVW5kZXJsaW5lZCI6ZmFsc2UsIlBhcmVudFN0eWxlIjpudWxsfSwiQXV0b1NpemUiOjAsIkZvcmVncm91bmQiOnsiJGlkIjoiMzgxIiwiQ29sb3IiOnsiJGlkIjoiMzgy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zgzIiwiVG9wIjowLCJMZWZ0IjowLCJSaWdodCI6MCwiQm90dG9tIjowfSwiUGFkZGluZyI6eyIkaWQiOiIzODQiLCJUb3AiOjAsIkxlZnQiOjAsIlJpZ2h0IjowLCJCb3R0b20iOjB9LCJCYWNrZ3JvdW5kIjp7IiRpZCI6IjM4NSIsIkNvbG9yIjp7IiRyZWYiOiIzNzcifX0sIklzVmlzaWJsZSI6dHJ1ZSwiV2lkdGgiOjAuMCwiSGVpZ2h0IjowLjAsIkJvcmRlclN0eWxlIjp7IiRpZCI6IjM4NiIsIkxpbmVDb2xvciI6bnVsbCwiTGluZVdlaWdodCI6MC4wLCJMaW5lVHlwZSI6MCwiUGFyZW50U3R5bGUiOm51bGx9LCJQYXJlbnRTdHlsZSI6bnVsbH0sIkhvcml6b250YWxDb25uZWN0b3JTdHlsZSI6eyIkaWQiOiIzODciLCJMaW5lQ29sb3IiOnsiJGlkIjoiMzg4IiwiJHR5cGUiOiJOTFJFLkNvbW1vbi5Eb20uU29saWRDb2xvckJydXNoLCBOTFJFLkNvbW1vbiIsIkNvbG9yIjp7IiRpZCI6IjM4OSIsIkEiOjI1NSwiUiI6MjA0LCJHIjoyMDQsIkIiOjIwNH19LCJMaW5lV2VpZ2h0IjoxLjAsIkxpbmVUeXBlIjowLCJQYXJlbnRTdHlsZSI6bnVsbH0sIlZlcnRpY2FsQ29ubmVjdG9yU3R5bGUiOnsiJGlkIjoiMzkwIiwiTGluZUNvbG9yIjp7IiRpZCI6IjM5MSIsIiR0eXBlIjoiTkxSRS5Db21tb24uRG9tLlNvbGlkQ29sb3JCcnVzaCwgTkxSRS5Db21tb24iLCJDb2xvciI6eyIkaWQiOiIzOTIiLCJBIjoyNTUsIlIiOjIwNCwiRyI6MjA0LCJCIjoyMDR9fSwiTGluZVdlaWdodCI6MS4wLCJMaW5lVHlwZSI6MCwiUGFyZW50U3R5bGUiOm51bGx9LCJNYXJnaW4iOm51bGwsIlN0YXJ0RGF0ZVBvc2l0aW9uIjo0LCJFbmREYXRlUG9zaXRpb24iOjQsIkRhdGVJc1Zpc2libGUiOnRydWUsIlRpdGxlUG9zaXRpb24iOjIsIkR1cmF0aW9uUG9zaXRpb24iOjYsIlBlcmNlbnRhZ2VDb21wbGV0ZWRQb3NpdGlvbiI6MiwiU3BhY2luZyI6NSwiSXNCZWxvd1RpbWViYW5kIjpmYWxzZSwiUGVyY2VudGFnZUNvbXBsZXRlU2hhcGVPcGFjaXR5IjozNSwiU2hhcGVTdHlsZSI6eyIkaWQiOiIzOTMiLCJNYXJnaW4iOnsiJGlkIjoiMzk0IiwiVG9wIjowLCJMZWZ0Ijo0LCJSaWdodCI6NCwiQm90dG9tIjowfSwiUGFkZGluZyI6eyIkaWQiOiIzOTUiLCJUb3AiOjAsIkxlZnQiOjAsIlJpZ2h0IjowLCJCb3R0b20iOjB9LCJCYWNrZ3JvdW5kIjp7IiRpZCI6IjM5NiIsIkNvbG9yIjp7IiRpZCI6IjM5NyIsIkEiOjI1NSwiUiI6OTEsIkciOjE1NSwiQiI6MjEzfX0sIklzVmlzaWJsZSI6dHJ1ZSwiV2lkdGgiOjAuMCwiSGVpZ2h0IjoyMi4wLCJCb3JkZXJTdHlsZSI6eyIkaWQiOiIzOTgiLCJMaW5lQ29sb3IiOnsiJGlkIjoiMzk5IiwiJHR5cGUiOiJOTFJFLkNvbW1vbi5Eb20uU29saWRDb2xvckJydXNoLCBOTFJFLkNvbW1vbiIsIkNvbG9yIjp7IiRpZCI6IjQwMCIsIkEiOjI1NSwiUiI6MjU1LCJHIjowLCJCIjowfX0sIkxpbmVXZWlnaHQiOjAuMCwiTGluZVR5cGUiOjAsIlBhcmVudFN0eWxlIjpudWxsfSwiUGFyZW50U3R5bGUiOm51bGx9LCJUaXRsZVN0eWxlIjp7IiRpZCI6IjQwMSIsIkZvbnRTZXR0aW5ncyI6eyIkaWQiOiI0MDIiLCJGb250U2l6ZSI6MTEsIkZvbnROYW1lIjoiQ2FsaWJyaSIsIklzQm9sZCI6dHJ1ZSwiSXNJdGFsaWMiOmZhbHNlLCJJc1VuZGVybGluZWQiOmZhbHNlLCJQYXJlbnRTdHlsZSI6bnVsbH0sIkF1dG9TaXplIjowLCJGb3JlZ3JvdW5kIjp7IiRpZCI6IjQwMyIsIkNvbG9yIjp7IiRpZCI6IjQwNC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0MDUiLCJUb3AiOjAsIkxlZnQiOjAsIlJpZ2h0IjowLCJCb3R0b20iOjB9LCJQYWRkaW5nIjp7IiRpZCI6IjQwNiIsIlRvcCI6MCwiTGVmdCI6MCwiUmlnaHQiOjAsIkJvdHRvbSI6MH0sIkJhY2tncm91bmQiOnsiJGlkIjoiNDA3IiwiQ29sb3IiOnsiJHJlZiI6IjM3NyJ9fSwiSXNWaXNpYmxlIjp0cnVlLCJXaWR0aCI6MC4wLCJIZWlnaHQiOjAuMCwiQm9yZGVyU3R5bGUiOnsiJGlkIjoiNDA4IiwiTGluZUNvbG9yIjpudWxsLCJMaW5lV2VpZ2h0IjowLjAsIkxpbmVUeXBlIjowLCJQYXJlbnRTdHlsZSI6bnVsbH0sIlBhcmVudFN0eWxlIjpudWxsfSwiRGF0ZVN0eWxlIjp7IiRpZCI6IjQwOSIsIkZvbnRTZXR0aW5ncyI6eyIkaWQiOiI0MTAiLCJGb250U2l6ZSI6MTAsIkZvbnROYW1lIjoiQ2FsaWJyaSIsIklzQm9sZCI6ZmFsc2UsIklzSXRhbGljIjpmYWxzZSwiSXNVbmRlcmxpbmVkIjpmYWxzZSwiUGFyZW50U3R5bGUiOm51bGx9LCJBdXRvU2l6ZSI6MCwiRm9yZWdyb3VuZCI6eyIkaWQiOiI0MTEiLCJDb2xvciI6eyIkaWQiOiI0MT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QxMyIsIlRvcCI6MCwiTGVmdCI6MCwiUmlnaHQiOjAsIkJvdHRvbSI6MH0sIlBhZGRpbmciOnsiJGlkIjoiNDE0IiwiVG9wIjowLCJMZWZ0IjowLCJSaWdodCI6MCwiQm90dG9tIjowfSwiQmFja2dyb3VuZCI6eyIkaWQiOiI0MTUiLCJDb2xvciI6eyIkcmVmIjoiMzc3In19LCJJc1Zpc2libGUiOnRydWUsIldpZHRoIjowLjAsIkhlaWdodCI6MC4wLCJCb3JkZXJTdHlsZSI6eyIkaWQiOiI0MTYiLCJMaW5lQ29sb3IiOm51bGwsIkxpbmVXZWlnaHQiOjAuMCwiTGluZVR5cGUiOjAsIlBhcmVudFN0eWxlIjpudWxsfSwiUGFyZW50U3R5bGUiOm51bGx9LCJEYXRlRm9ybWF0Ijp7IiRpZCI6IjQx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MTgiLCJGb3JtYXQiOjAsIklzVmlzaWJsZSI6ZmFsc2UsIkxhc3RLbm93blZpc2liaWxpdHlTdGF0ZSI6ZmFsc2V9LCJJc1Zpc2libGUiOnRydWUsIlBhcmVudFN0eWxlIjpudWxsfSwiSW5kZXgiOjQsIlNtYXJ0RHVyYXRpb25BY3RpdmF0ZWQiOmZhbHNlLCJEYXRlRm9ybWF0Ijp7IiRyZWYiOiI0MTcifSwiV2Vla051bWJlcmluZyI6eyIkaWQiOiI0MTkiLCJGb3JtYXQiOjAsIklzVmlzaWJsZSI6ZmFsc2UsIkxhc3RLbm93blZpc2liaWxpdHlTdGF0ZSI6ZmFsc2V9LCJJZCI6IjQyNDI1YjQ5LTA2M2EtNGUzNS1hNWZmLWFmZjZhYWQ5MTViZiIsIkltcG9ydElkIjpudWxsLCJUaXRsZSI6IkJhY2tlbmQgd29yayBzdGFydGVkLCByb3V0ZXMgYW5kIGNvbnRyb2xsZXJzIGRlZmluZWQuIiwiTm90ZSI6bnVsbCwiSHlwZXJsaW5rIjp7IiRpZCI6IjQyMCIsIkFkZHJlc3MiOiIiLCJTdWJBZGRyZXNzIjoiIn0sIklzQ2hhbmdlZCI6ZmFsc2UsIklzTmV3IjpmYWxzZX0seyIkaWQiOiI0MjEiLCJHcm91cE5hbWUiOm51bGwsIlN0YXJ0RGF0ZSI6IjIwMjAtMTAtMDZUMDA6MDA6MDAiLCJFbmREYXRlIjoiMjAyMC0xMC0wNlQyMzo1OTowMCIsIlBlcmNlbnRhZ2VDb21wbGV0ZSI6ODAuMCwiU3R5bGUiOnsiJGlkIjoiNDIyIiwiU2hhcGUiOjAsIlNoYXBlVGhpY2tuZXNzIjoyLCJEdXJhdGlvbkZvcm1hdCI6MCwiSW5jbHVkZU5vbldvcmtpbmdEYXlzSW5EdXJhdGlvbiI6ZmFsc2UsIlBlcmNlbnRhZ2VDb21wbGV0ZVN0eWxlIjp7IiRpZCI6IjQyMyIsIkZvbnRTZXR0aW5ncyI6eyIkaWQiOiI0MjQiLCJGb250U2l6ZSI6MTAsIkZvbnROYW1lIjoiQ2FsaWJyaSIsIklzQm9sZCI6ZmFsc2UsIklzSXRhbGljIjpmYWxzZSwiSXNVbmRlcmxpbmVkIjpmYWxzZSwiUGFyZW50U3R5bGUiOm51bGx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GlkIjoiNDI1IiwiVG9wIjowLCJMZWZ0IjowLCJSaWdodCI6MCwiQm90dG9tIjowfSwiUGFkZGluZyI6eyIkaWQiOiI0MjYiLCJUb3AiOjAsIkxlZnQiOjAsIlJpZ2h0IjowLCJCb3R0b20iOjB9LCJCYWNrZ3JvdW5kIjp7IiRpZCI6IjQyNyIsIkNvbG9yIjp7IiRpZCI6IjQyOCIsIkEiOjAsIlIiOjAsIkciOjAsIkIiOjB9fSwiSXNWaXNpYmxlIjp0cnVlLCJXaWR0aCI6MC4wLCJIZWlnaHQiOjAuMCwiQm9yZGVyU3R5bGUiOnsiJGlkIjoiNDI5IiwiTGluZUNvbG9yIjpudWxsLCJMaW5lV2VpZ2h0IjowLjAsIkxpbmVUeXBlIjowLCJQYXJlbnRTdHlsZSI6bnVsbH0sIlBhcmVudFN0eWxlIjpudWxsfSwiRHVyYXRpb25TdHlsZSI6eyIkaWQiOiI0MzAiLCJGb250U2V0dGluZ3MiOnsiJGlkIjoiNDMxIiwiRm9udFNpemUiOjEwLCJGb250TmFtZSI6IkNhbGlicmkiLCJJc0JvbGQiOmZhbHNlLCJJc0l0YWxpYyI6ZmFsc2UsIklzVW5kZXJsaW5lZCI6ZmFsc2UsIlBhcmVudFN0eWxlIjpudWxsfSwiQXV0b1NpemUiOjAsIkZvcmVncm91bmQiOnsiJGlkIjoiNDMyIiwiQ29sb3IiOnsiJGlkIjoiNDM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DM0IiwiVG9wIjowLCJMZWZ0IjowLCJSaWdodCI6MCwiQm90dG9tIjowfSwiUGFkZGluZyI6eyIkaWQiOiI0MzUiLCJUb3AiOjAsIkxlZnQiOjAsIlJpZ2h0IjowLCJCb3R0b20iOjB9LCJCYWNrZ3JvdW5kIjp7IiRpZCI6IjQzNiIsIkNvbG9yIjp7IiRyZWYiOiI0MjgifX0sIklzVmlzaWJsZSI6dHJ1ZSwiV2lkdGgiOjAuMCwiSGVpZ2h0IjowLjAsIkJvcmRlclN0eWxlIjp7IiRpZCI6IjQzNyIsIkxpbmVDb2xvciI6bnVsbCwiTGluZVdlaWdodCI6MC4wLCJMaW5lVHlwZSI6MCwiUGFyZW50U3R5bGUiOm51bGx9LCJQYXJlbnRTdHlsZSI6bnVsbH0sIkhvcml6b250YWxDb25uZWN0b3JTdHlsZSI6eyIkaWQiOiI0MzgiLCJMaW5lQ29sb3IiOnsiJGlkIjoiNDM5IiwiJHR5cGUiOiJOTFJFLkNvbW1vbi5Eb20uU29saWRDb2xvckJydXNoLCBOTFJFLkNvbW1vbiIsIkNvbG9yIjp7IiRpZCI6IjQ0MCIsIkEiOjI1NSwiUiI6MjA0LCJHIjoyMDQsIkIiOjIwNH19LCJMaW5lV2VpZ2h0IjoxLjAsIkxpbmVUeXBlIjowLCJQYXJlbnRTdHlsZSI6bnVsbH0sIlZlcnRpY2FsQ29ubmVjdG9yU3R5bGUiOnsiJGlkIjoiNDQxIiwiTGluZUNvbG9yIjp7IiRpZCI6IjQ0MiIsIiR0eXBlIjoiTkxSRS5Db21tb24uRG9tLlNvbGlkQ29sb3JCcnVzaCwgTkxSRS5Db21tb24iLCJDb2xvciI6eyIkaWQiOiI0NDMiLCJBIjoyNTUsIlIiOjIwNCwiRyI6MjA0LCJCIjoyMDR9fSwiTGluZVdlaWdodCI6MS4wLCJMaW5lVHlwZSI6MCwiUGFyZW50U3R5bGUiOm51bGx9LCJNYXJnaW4iOm51bGwsIlN0YXJ0RGF0ZVBvc2l0aW9uIjo0LCJFbmREYXRlUG9zaXRpb24iOjQsIkRhdGVJc1Zpc2libGUiOnRydWUsIlRpdGxlUG9zaXRpb24iOjIsIkR1cmF0aW9uUG9zaXRpb24iOjYsIlBlcmNlbnRhZ2VDb21wbGV0ZWRQb3NpdGlvbiI6MiwiU3BhY2luZyI6NSwiSXNCZWxvd1RpbWViYW5kIjpmYWxzZSwiUGVyY2VudGFnZUNvbXBsZXRlU2hhcGVPcGFjaXR5IjozNSwiU2hhcGVTdHlsZSI6eyIkaWQiOiI0NDQiLCJNYXJnaW4iOnsiJGlkIjoiNDQ1IiwiVG9wIjowLCJMZWZ0Ijo0LCJSaWdodCI6NCwiQm90dG9tIjowfSwiUGFkZGluZyI6eyIkaWQiOiI0NDYiLCJUb3AiOjAsIkxlZnQiOjAsIlJpZ2h0IjowLCJCb3R0b20iOjB9LCJCYWNrZ3JvdW5kIjp7IiRpZCI6IjQ0NyIsIkNvbG9yIjp7IiRpZCI6IjQ0OCIsIkEiOjI1NSwiUiI6OTEsIkciOjE1NSwiQiI6MjEzfX0sIklzVmlzaWJsZSI6dHJ1ZSwiV2lkdGgiOjAuMCwiSGVpZ2h0IjoyMi4wLCJCb3JkZXJTdHlsZSI6eyIkaWQiOiI0NDkiLCJMaW5lQ29sb3IiOnsiJGlkIjoiNDUwIiwiJHR5cGUiOiJOTFJFLkNvbW1vbi5Eb20uU29saWRDb2xvckJydXNoLCBOTFJFLkNvbW1vbiIsIkNvbG9yIjp7IiRpZCI6IjQ1MSIsIkEiOjI1NSwiUiI6MjU1LCJHIjowLCJCIjowfX0sIkxpbmVXZWlnaHQiOjAuMCwiTGluZVR5cGUiOjAsIlBhcmVudFN0eWxlIjpudWxsfSwiUGFyZW50U3R5bGUiOm51bGx9LCJUaXRsZVN0eWxlIjp7IiRpZCI6IjQ1MiIsIkZvbnRTZXR0aW5ncyI6eyIkaWQiOiI0NTMiLCJGb250U2l6ZSI6MTEsIkZvbnROYW1lIjoiQ2FsaWJyaSIsIklzQm9sZCI6dHJ1ZSwiSXNJdGFsaWMiOmZhbHNlLCJJc1VuZGVybGluZWQiOmZhbHNlLCJQYXJlbnRTdHlsZSI6bnVsbH0sIkF1dG9TaXplIjowLCJGb3JlZ3JvdW5kIjp7IiRpZCI6IjQ1NCIsIkNvbG9yIjp7IiRpZCI6IjQ1NS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0NTYiLCJUb3AiOjAsIkxlZnQiOjAsIlJpZ2h0IjowLCJCb3R0b20iOjB9LCJQYWRkaW5nIjp7IiRpZCI6IjQ1NyIsIlRvcCI6MCwiTGVmdCI6MCwiUmlnaHQiOjAsIkJvdHRvbSI6MH0sIkJhY2tncm91bmQiOnsiJGlkIjoiNDU4IiwiQ29sb3IiOnsiJHJlZiI6IjQyOCJ9fSwiSXNWaXNpYmxlIjp0cnVlLCJXaWR0aCI6MC4wLCJIZWlnaHQiOjAuMCwiQm9yZGVyU3R5bGUiOnsiJGlkIjoiNDU5IiwiTGluZUNvbG9yIjpudWxsLCJMaW5lV2VpZ2h0IjowLjAsIkxpbmVUeXBlIjowLCJQYXJlbnRTdHlsZSI6bnVsbH0sIlBhcmVudFN0eWxlIjpudWxsfSwiRGF0ZVN0eWxlIjp7IiRpZCI6IjQ2MCIsIkZvbnRTZXR0aW5ncyI6eyIkaWQiOiI0NjEiLCJGb250U2l6ZSI6MTAsIkZvbnROYW1lIjoiQ2FsaWJyaSIsIklzQm9sZCI6ZmFsc2UsIklzSXRhbGljIjpmYWxzZSwiSXNVbmRlcmxpbmVkIjpmYWxzZSwiUGFyZW50U3R5bGUiOm51bGx9LCJBdXRvU2l6ZSI6MCwiRm9yZWdyb3VuZCI6eyIkaWQiOiI0NjIiLCJDb2xvciI6eyIkaWQiOiI0Nj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Q2NCIsIlRvcCI6MCwiTGVmdCI6MCwiUmlnaHQiOjAsIkJvdHRvbSI6MH0sIlBhZGRpbmciOnsiJGlkIjoiNDY1IiwiVG9wIjowLCJMZWZ0IjowLCJSaWdodCI6MCwiQm90dG9tIjowfSwiQmFja2dyb3VuZCI6eyIkaWQiOiI0NjYiLCJDb2xvciI6eyIkcmVmIjoiNDI4In19LCJJc1Zpc2libGUiOnRydWUsIldpZHRoIjowLjAsIkhlaWdodCI6MC4wLCJCb3JkZXJTdHlsZSI6eyIkaWQiOiI0NjciLCJMaW5lQ29sb3IiOm51bGwsIkxpbmVXZWlnaHQiOjAuMCwiTGluZVR5cGUiOjAsIlBhcmVudFN0eWxlIjpudWxsfSwiUGFyZW50U3R5bGUiOm51bGx9LCJEYXRlRm9ybWF0Ijp7IiRpZCI6IjQ2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NjkiLCJGb3JtYXQiOjAsIklzVmlzaWJsZSI6ZmFsc2UsIkxhc3RLbm93blZpc2liaWxpdHlTdGF0ZSI6ZmFsc2V9LCJJc1Zpc2libGUiOnRydWUsIlBhcmVudFN0eWxlIjpudWxsfSwiSW5kZXgiOjUsIlNtYXJ0RHVyYXRpb25BY3RpdmF0ZWQiOmZhbHNlLCJEYXRlRm9ybWF0Ijp7IiRyZWYiOiI0NjgifSwiV2Vla051bWJlcmluZyI6eyIkaWQiOiI0NzAiLCJGb3JtYXQiOjAsIklzVmlzaWJsZSI6ZmFsc2UsIkxhc3RLbm93blZpc2liaWxpdHlTdGF0ZSI6ZmFsc2V9LCJJZCI6IjEzZGFkZmViLTEzYjQtNDAyMy1iMTJmLTBkYmQzZjRmMjcyNyIsIkltcG9ydElkIjpudWxsLCJUaXRsZSI6IkRhdGFiYXNlIGFkZGVkIHRvIHRoZSBwcm9qZWN0LiIsIk5vdGUiOm51bGwsIkh5cGVybGluayI6eyIkaWQiOiI0NzEiLCJBZGRyZXNzIjoiIiwiU3ViQWRkcmVzcyI6IiJ9LCJJc0NoYW5nZWQiOmZhbHNlLCJJc05ldyI6ZmFsc2V9LHsiJGlkIjoiNDcyIiwiR3JvdXBOYW1lIjpudWxsLCJTdGFydERhdGUiOiIyMDIwLTEwLTA3VDAwOjAwOjAwIiwiRW5kRGF0ZSI6IjIwMjAtMTAtMDdUMjM6NTk6MDAiLCJQZXJjZW50YWdlQ29tcGxldGUiOjk1LjAsIlN0eWxlIjp7IiRpZCI6IjQ3MyIsIlNoYXBlIjowLCJTaGFwZVRoaWNrbmVzcyI6MiwiRHVyYXRpb25Gb3JtYXQiOjAsIkluY2x1ZGVOb25Xb3JraW5nRGF5c0luRHVyYXRpb24iOmZhbHNlLCJQZXJjZW50YWdlQ29tcGxldGVTdHlsZSI6eyIkaWQiOiI0NzQiLCJGb250U2V0dGluZ3MiOnsiJGlkIjoiNDc1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pZCI6IjQ3NiIsIlRvcCI6MCwiTGVmdCI6MCwiUmlnaHQiOjAsIkJvdHRvbSI6MH0sIlBhZGRpbmciOnsiJGlkIjoiNDc3IiwiVG9wIjowLCJMZWZ0IjowLCJSaWdodCI6MCwiQm90dG9tIjowfSwiQmFja2dyb3VuZCI6eyIkaWQiOiI0NzgiLCJDb2xvciI6eyIkaWQiOiI0NzkiLCJBIjowLCJSIjowLCJHIjowLCJCIjowfX0sIklzVmlzaWJsZSI6dHJ1ZSwiV2lkdGgiOjAuMCwiSGVpZ2h0IjowLjAsIkJvcmRlclN0eWxlIjp7IiRpZCI6IjQ4MCIsIkxpbmVDb2xvciI6bnVsbCwiTGluZVdlaWdodCI6MC4wLCJMaW5lVHlwZSI6MCwiUGFyZW50U3R5bGUiOm51bGx9LCJQYXJlbnRTdHlsZSI6bnVsbH0sIkR1cmF0aW9uU3R5bGUiOnsiJGlkIjoiNDgxIiwiRm9udFNldHRpbmdzIjp7IiRpZCI6IjQ4MiIsIkZvbnRTaXplIjoxMCwiRm9udE5hbWUiOiJDYWxpYnJpIiwiSXNCb2xkIjpmYWxzZSwiSXNJdGFsaWMiOmZhbHNlLCJJc1VuZGVybGluZWQiOmZhbHNlLCJQYXJlbnRTdHlsZSI6bnVsbH0sIkF1dG9TaXplIjowLCJGb3JlZ3JvdW5kIjp7IiRpZCI6IjQ4MyIsIkNvbG9yIjp7IiRpZCI6IjQ4N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Q4NSIsIlRvcCI6MCwiTGVmdCI6MCwiUmlnaHQiOjAsIkJvdHRvbSI6MH0sIlBhZGRpbmciOnsiJGlkIjoiNDg2IiwiVG9wIjowLCJMZWZ0IjowLCJSaWdodCI6MCwiQm90dG9tIjowfSwiQmFja2dyb3VuZCI6eyIkaWQiOiI0ODciLCJDb2xvciI6eyIkcmVmIjoiNDc5In19LCJJc1Zpc2libGUiOnRydWUsIldpZHRoIjowLjAsIkhlaWdodCI6MC4wLCJCb3JkZXJTdHlsZSI6eyIkaWQiOiI0ODgiLCJMaW5lQ29sb3IiOm51bGwsIkxpbmVXZWlnaHQiOjAuMCwiTGluZVR5cGUiOjAsIlBhcmVudFN0eWxlIjpudWxsfSwiUGFyZW50U3R5bGUiOm51bGx9LCJIb3Jpem9udGFsQ29ubmVjdG9yU3R5bGUiOnsiJGlkIjoiNDg5IiwiTGluZUNvbG9yIjp7IiRpZCI6IjQ5MCIsIiR0eXBlIjoiTkxSRS5Db21tb24uRG9tLlNvbGlkQ29sb3JCcnVzaCwgTkxSRS5Db21tb24iLCJDb2xvciI6eyIkaWQiOiI0OTEiLCJBIjoyNTUsIlIiOjIwNCwiRyI6MjA0LCJCIjoyMDR9fSwiTGluZVdlaWdodCI6MS4wLCJMaW5lVHlwZSI6MCwiUGFyZW50U3R5bGUiOm51bGx9LCJWZXJ0aWNhbENvbm5lY3RvclN0eWxlIjp7IiRpZCI6IjQ5MiIsIkxpbmVDb2xvciI6eyIkaWQiOiI0OTMiLCIkdHlwZSI6Ik5MUkUuQ29tbW9uLkRvbS5Tb2xpZENvbG9yQnJ1c2gsIE5MUkUuQ29tbW9uIiwiQ29sb3IiOnsiJGlkIjoiNDk0IiwiQSI6MjU1LCJSIjoyMDQsIkciOjIwNCwiQiI6MjA0fX0sIkxpbmVXZWlnaHQiOjEuMCwiTGluZVR5cGUiOjAsIlBhcmVudFN0eWxlIjpudWxsfSwiTWFyZ2luIjpudWxsLCJTdGFydERhdGVQb3NpdGlvbiI6NCwiRW5kRGF0ZVBvc2l0aW9uIjo0LCJEYXRlSXNWaXNpYmxlIjp0cnVlLCJUaXRsZVBvc2l0aW9uIjoyLCJEdXJhdGlvblBvc2l0aW9uIjo2LCJQZXJjZW50YWdlQ29tcGxldGVkUG9zaXRpb24iOjIsIlNwYWNpbmciOjUsIklzQmVsb3dUaW1lYmFuZCI6ZmFsc2UsIlBlcmNlbnRhZ2VDb21wbGV0ZVNoYXBlT3BhY2l0eSI6MzUsIlNoYXBlU3R5bGUiOnsiJGlkIjoiNDk1IiwiTWFyZ2luIjp7IiRpZCI6IjQ5NiIsIlRvcCI6MCwiTGVmdCI6NCwiUmlnaHQiOjQsIkJvdHRvbSI6MH0sIlBhZGRpbmciOnsiJGlkIjoiNDk3IiwiVG9wIjowLCJMZWZ0IjowLCJSaWdodCI6MCwiQm90dG9tIjowfSwiQmFja2dyb3VuZCI6eyIkaWQiOiI0OTgiLCJDb2xvciI6eyIkaWQiOiI0OTkiLCJBIjoyNTUsIlIiOjkxLCJHIjoxNTUsIkIiOjIxM319LCJJc1Zpc2libGUiOnRydWUsIldpZHRoIjowLjAsIkhlaWdodCI6MjIuMCwiQm9yZGVyU3R5bGUiOnsiJGlkIjoiNTAwIiwiTGluZUNvbG9yIjp7IiRpZCI6IjUwMSIsIiR0eXBlIjoiTkxSRS5Db21tb24uRG9tLlNvbGlkQ29sb3JCcnVzaCwgTkxSRS5Db21tb24iLCJDb2xvciI6eyIkaWQiOiI1MDIiLCJBIjoyNTUsIlIiOjI1NSwiRyI6MCwiQiI6MH19LCJMaW5lV2VpZ2h0IjowLjAsIkxpbmVUeXBlIjowLCJQYXJlbnRTdHlsZSI6bnVsbH0sIlBhcmVudFN0eWxlIjpudWxsfSwiVGl0bGVTdHlsZSI6eyIkaWQiOiI1MDMiLCJGb250U2V0dGluZ3MiOnsiJGlkIjoiNTA0IiwiRm9udFNpemUiOjExLCJGb250TmFtZSI6IkNhbGlicmkiLCJJc0JvbGQiOnRydWUsIklzSXRhbGljIjpmYWxzZSwiSXNVbmRlcmxpbmVkIjpmYWxzZSwiUGFyZW50U3R5bGUiOm51bGx9LCJBdXRvU2l6ZSI6MCwiRm9yZWdyb3VuZCI6eyIkaWQiOiI1MDUiLCJDb2xvciI6eyIkaWQiOiI1MDY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NTA3IiwiVG9wIjowLCJMZWZ0IjowLCJSaWdodCI6MCwiQm90dG9tIjowfSwiUGFkZGluZyI6eyIkaWQiOiI1MDgiLCJUb3AiOjAsIkxlZnQiOjAsIlJpZ2h0IjowLCJCb3R0b20iOjB9LCJCYWNrZ3JvdW5kIjp7IiRpZCI6IjUwOSIsIkNvbG9yIjp7IiRyZWYiOiI0NzkifX0sIklzVmlzaWJsZSI6dHJ1ZSwiV2lkdGgiOjAuMCwiSGVpZ2h0IjowLjAsIkJvcmRlclN0eWxlIjp7IiRpZCI6IjUxMCIsIkxpbmVDb2xvciI6bnVsbCwiTGluZVdlaWdodCI6MC4wLCJMaW5lVHlwZSI6MCwiUGFyZW50U3R5bGUiOm51bGx9LCJQYXJlbnRTdHlsZSI6bnVsbH0sIkRhdGVTdHlsZSI6eyIkaWQiOiI1MTEiLCJGb250U2V0dGluZ3MiOnsiJGlkIjoiNTEyIiwiRm9udFNpemUiOjEwLCJGb250TmFtZSI6IkNhbGlicmkiLCJJc0JvbGQiOmZhbHNlLCJJc0l0YWxpYyI6ZmFsc2UsIklzVW5kZXJsaW5lZCI6ZmFsc2UsIlBhcmVudFN0eWxlIjpudWxsfSwiQXV0b1NpemUiOjAsIkZvcmVncm91bmQiOnsiJGlkIjoiNTEzIiwiQ29sb3IiOnsiJGlkIjoiNTE0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1MTUiLCJUb3AiOjAsIkxlZnQiOjAsIlJpZ2h0IjowLCJCb3R0b20iOjB9LCJQYWRkaW5nIjp7IiRpZCI6IjUxNiIsIlRvcCI6MCwiTGVmdCI6MCwiUmlnaHQiOjAsIkJvdHRvbSI6MH0sIkJhY2tncm91bmQiOnsiJGlkIjoiNTE3IiwiQ29sb3IiOnsiJHJlZiI6IjQ3OSJ9fSwiSXNWaXNpYmxlIjp0cnVlLCJXaWR0aCI6MC4wLCJIZWlnaHQiOjAuMCwiQm9yZGVyU3R5bGUiOnsiJGlkIjoiNTE4IiwiTGluZUNvbG9yIjpudWxsLCJMaW5lV2VpZ2h0IjowLjAsIkxpbmVUeXBlIjowLCJQYXJlbnRTdHlsZSI6bnVsbH0sIlBhcmVudFN0eWxlIjpudWxsfSwiRGF0ZUZvcm1hdCI6eyIkaWQiOiI1MT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IwIiwiRm9ybWF0IjowLCJJc1Zpc2libGUiOmZhbHNlLCJMYXN0S25vd25WaXNpYmlsaXR5U3RhdGUiOmZhbHNlfSwiSXNWaXNpYmxlIjp0cnVlLCJQYXJlbnRTdHlsZSI6bnVsbH0sIkluZGV4Ijo2LCJTbWFydER1cmF0aW9uQWN0aXZhdGVkIjpmYWxzZSwiRGF0ZUZvcm1hdCI6eyIkcmVmIjoiNTE5In0sIldlZWtOdW1iZXJpbmciOnsiJGlkIjoiNTIxIiwiRm9ybWF0IjowLCJJc1Zpc2libGUiOmZhbHNlLCJMYXN0S25vd25WaXNpYmlsaXR5U3RhdGUiOmZhbHNlfSwiSWQiOiJhNWI1ZDZlNy1mMGMyLTQ0MjQtOGZjNy05MjAyYmRkNTcxZjAiLCJJbXBvcnRJZCI6bnVsbCwiVGl0bGUiOiJTdHlsZXMgYWRkZWQgYWxvbmcgd2l0aCByZWFkbWUuICIsIk5vdGUiOm51bGwsIkh5cGVybGluayI6eyIkaWQiOiI1MjIiLCJBZGRyZXNzIjoiIiwiU3ViQWRkcmVzcyI6IiJ9LCJJc0NoYW5nZWQiOmZhbHNlLCJJc05ldyI6ZmFsc2V9LHsiJGlkIjoiNTIzIiwiR3JvdXBOYW1lIjpudWxsLCJTdGFydERhdGUiOiIyMDIwLTEwLTA3VDAwOjAwOjAwIiwiRW5kRGF0ZSI6IjIwMjAtMTAtMDdUMjM6NTk6MDAiLCJQZXJjZW50YWdlQ29tcGxldGUiOjEwMC4wLCJTdHlsZSI6eyIkaWQiOiI1MjQiLCJTaGFwZSI6MCwiU2hhcGVUaGlja25lc3MiOjIsIkR1cmF0aW9uRm9ybWF0IjowLCJJbmNsdWRlTm9uV29ya2luZ0RheXNJbkR1cmF0aW9uIjpmYWxzZSwiUGVyY2VudGFnZUNvbXBsZXRlU3R5bGUiOnsiJGlkIjoiNTI1IiwiRm9udFNldHRpbmdzIjp7IiRpZCI6IjUyNi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aWQiOiI1MjciLCJUb3AiOjAsIkxlZnQiOjAsIlJpZ2h0IjowLCJCb3R0b20iOjB9LCJQYWRkaW5nIjp7IiRpZCI6IjUyOCIsIlRvcCI6MCwiTGVmdCI6MCwiUmlnaHQiOjAsIkJvdHRvbSI6MH0sIkJhY2tncm91bmQiOnsiJGlkIjoiNTI5IiwiQ29sb3IiOnsiJGlkIjoiNTMwIiwiQSI6MCwiUiI6MCwiRyI6MCwiQiI6MH19LCJJc1Zpc2libGUiOnRydWUsIldpZHRoIjowLjAsIkhlaWdodCI6MC4wLCJCb3JkZXJTdHlsZSI6eyIkaWQiOiI1MzEiLCJMaW5lQ29sb3IiOm51bGwsIkxpbmVXZWlnaHQiOjAuMCwiTGluZVR5cGUiOjAsIlBhcmVudFN0eWxlIjpudWxsfSwiUGFyZW50U3R5bGUiOm51bGx9LCJEdXJhdGlvblN0eWxlIjp7IiRpZCI6IjUzMiIsIkZvbnRTZXR0aW5ncyI6eyIkaWQiOiI1MzMiLCJGb250U2l6ZSI6MTAsIkZvbnROYW1lIjoiQ2FsaWJyaSIsIklzQm9sZCI6ZmFsc2UsIklzSXRhbGljIjpmYWxzZSwiSXNVbmRlcmxpbmVkIjpmYWxzZSwiUGFyZW50U3R5bGUiOm51bGx9LCJBdXRvU2l6ZSI6MCwiRm9yZWdyb3VuZCI6eyIkaWQiOiI1MzQiLCJDb2xvciI6eyIkaWQiOiI1MzU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1MzYiLCJUb3AiOjAsIkxlZnQiOjAsIlJpZ2h0IjowLCJCb3R0b20iOjB9LCJQYWRkaW5nIjp7IiRpZCI6IjUzNyIsIlRvcCI6MCwiTGVmdCI6MCwiUmlnaHQiOjAsIkJvdHRvbSI6MH0sIkJhY2tncm91bmQiOnsiJGlkIjoiNTM4IiwiQ29sb3IiOnsiJHJlZiI6IjUzMCJ9fSwiSXNWaXNpYmxlIjp0cnVlLCJXaWR0aCI6MC4wLCJIZWlnaHQiOjAuMCwiQm9yZGVyU3R5bGUiOnsiJGlkIjoiNTM5IiwiTGluZUNvbG9yIjpudWxsLCJMaW5lV2VpZ2h0IjowLjAsIkxpbmVUeXBlIjowLCJQYXJlbnRTdHlsZSI6bnVsbH0sIlBhcmVudFN0eWxlIjpudWxsfSwiSG9yaXpvbnRhbENvbm5lY3RvclN0eWxlIjp7IiRpZCI6IjU0MCIsIkxpbmVDb2xvciI6eyIkaWQiOiI1NDEiLCIkdHlwZSI6Ik5MUkUuQ29tbW9uLkRvbS5Tb2xpZENvbG9yQnJ1c2gsIE5MUkUuQ29tbW9uIiwiQ29sb3IiOnsiJGlkIjoiNTQyIiwiQSI6MjU1LCJSIjoyMDQsIkciOjIwNCwiQiI6MjA0fX0sIkxpbmVXZWlnaHQiOjEuMCwiTGluZVR5cGUiOjAsIlBhcmVudFN0eWxlIjpudWxsfSwiVmVydGljYWxDb25uZWN0b3JTdHlsZSI6eyIkaWQiOiI1NDMiLCJMaW5lQ29sb3IiOnsiJGlkIjoiNTQ0IiwiJHR5cGUiOiJOTFJFLkNvbW1vbi5Eb20uU29saWRDb2xvckJydXNoLCBOTFJFLkNvbW1vbiIsIkNvbG9yIjp7IiRpZCI6IjU0NSIsIkEiOjI1NSwiUiI6MjA0LCJHIjoyMDQsIkIiOjIwNH19LCJMaW5lV2VpZ2h0IjoxLjAsIkxpbmVUeXBlIjowLCJQYXJlbnRTdHlsZSI6bnVsbH0sIk1hcmdpbiI6bnVsbCwiU3RhcnREYXRlUG9zaXRpb24iOjQsIkVuZERhdGVQb3NpdGlvbiI6NCwiRGF0ZUlzVmlzaWJsZSI6dHJ1ZSwiVGl0bGVQb3NpdGlvbiI6MiwiRHVyYXRpb25Qb3NpdGlvbiI6NiwiUGVyY2VudGFnZUNvbXBsZXRlZFBvc2l0aW9uIjoyLCJTcGFjaW5nIjo1LCJJc0JlbG93VGltZWJhbmQiOmZhbHNlLCJQZXJjZW50YWdlQ29tcGxldGVTaGFwZU9wYWNpdHkiOjM1LCJTaGFwZVN0eWxlIjp7IiRpZCI6IjU0NiIsIk1hcmdpbiI6eyIkaWQiOiI1NDciLCJUb3AiOjAsIkxlZnQiOjQsIlJpZ2h0Ijo0LCJCb3R0b20iOjB9LCJQYWRkaW5nIjp7IiRpZCI6IjU0OCIsIlRvcCI6MCwiTGVmdCI6MCwiUmlnaHQiOjAsIkJvdHRvbSI6MH0sIkJhY2tncm91bmQiOnsiJGlkIjoiNTQ5IiwiQ29sb3IiOnsiJGlkIjoiNTUwIiwiQSI6MjU1LCJSIjo5MSwiRyI6MTU1LCJCIjoyMTN9fSwiSXNWaXNpYmxlIjp0cnVlLCJXaWR0aCI6MC4wLCJIZWlnaHQiOjIyLjAsIkJvcmRlclN0eWxlIjp7IiRpZCI6IjU1MSIsIkxpbmVDb2xvciI6eyIkaWQiOiI1NTIiLCIkdHlwZSI6Ik5MUkUuQ29tbW9uLkRvbS5Tb2xpZENvbG9yQnJ1c2gsIE5MUkUuQ29tbW9uIiwiQ29sb3IiOnsiJGlkIjoiNTUzIiwiQSI6MjU1LCJSIjoyNTUsIkciOjAsIkIiOjB9fSwiTGluZVdlaWdodCI6MC4wLCJMaW5lVHlwZSI6MCwiUGFyZW50U3R5bGUiOm51bGx9LCJQYXJlbnRTdHlsZSI6bnVsbH0sIlRpdGxlU3R5bGUiOnsiJGlkIjoiNTU0IiwiRm9udFNldHRpbmdzIjp7IiRpZCI6IjU1NSIsIkZvbnRTaXplIjoxMSwiRm9udE5hbWUiOiJDYWxpYnJpIiwiSXNCb2xkIjp0cnVlLCJJc0l0YWxpYyI6ZmFsc2UsIklzVW5kZXJsaW5lZCI6ZmFsc2UsIlBhcmVudFN0eWxlIjpudWxsfSwiQXV0b1NpemUiOjAsIkZvcmVncm91bmQiOnsiJGlkIjoiNTU2IiwiQ29sb3IiOnsiJGlkIjoiNTU3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U1OCIsIlRvcCI6MCwiTGVmdCI6MCwiUmlnaHQiOjAsIkJvdHRvbSI6MH0sIlBhZGRpbmciOnsiJGlkIjoiNTU5IiwiVG9wIjowLCJMZWZ0IjowLCJSaWdodCI6MCwiQm90dG9tIjowfSwiQmFja2dyb3VuZCI6eyIkaWQiOiI1NjAiLCJDb2xvciI6eyIkcmVmIjoiNTMwIn19LCJJc1Zpc2libGUiOnRydWUsIldpZHRoIjowLjAsIkhlaWdodCI6MC4wLCJCb3JkZXJTdHlsZSI6eyIkaWQiOiI1NjEiLCJMaW5lQ29sb3IiOm51bGwsIkxpbmVXZWlnaHQiOjAuMCwiTGluZVR5cGUiOjAsIlBhcmVudFN0eWxlIjpudWxsfSwiUGFyZW50U3R5bGUiOm51bGx9LCJEYXRlU3R5bGUiOnsiJGlkIjoiNTYyIiwiRm9udFNldHRpbmdzIjp7IiRpZCI6IjU2MyIsIkZvbnRTaXplIjoxMCwiRm9udE5hbWUiOiJDYWxpYnJpIiwiSXNCb2xkIjpmYWxzZSwiSXNJdGFsaWMiOmZhbHNlLCJJc1VuZGVybGluZWQiOmZhbHNlLCJQYXJlbnRTdHlsZSI6bnVsbH0sIkF1dG9TaXplIjowLCJGb3JlZ3JvdW5kIjp7IiRpZCI6IjU2NCIsIkNvbG9yIjp7IiRpZCI6IjU2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TY2IiwiVG9wIjowLCJMZWZ0IjowLCJSaWdodCI6MCwiQm90dG9tIjowfSwiUGFkZGluZyI6eyIkaWQiOiI1NjciLCJUb3AiOjAsIkxlZnQiOjAsIlJpZ2h0IjowLCJCb3R0b20iOjB9LCJCYWNrZ3JvdW5kIjp7IiRpZCI6IjU2OCIsIkNvbG9yIjp7IiRyZWYiOiI1MzAifX0sIklzVmlzaWJsZSI6dHJ1ZSwiV2lkdGgiOjAuMCwiSGVpZ2h0IjowLjAsIkJvcmRlclN0eWxlIjp7IiRpZCI6IjU2OSIsIkxpbmVDb2xvciI6bnVsbCwiTGluZVdlaWdodCI6MC4wLCJMaW5lVHlwZSI6MCwiUGFyZW50U3R5bGUiOm51bGx9LCJQYXJlbnRTdHlsZSI6bnVsbH0sIkRhdGVGb3JtYXQiOnsiJGlkIjoiNTc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3MSIsIkZvcm1hdCI6MCwiSXNWaXNpYmxlIjpmYWxzZSwiTGFzdEtub3duVmlzaWJpbGl0eVN0YXRlIjpmYWxzZX0sIklzVmlzaWJsZSI6dHJ1ZSwiUGFyZW50U3R5bGUiOm51bGx9LCJJbmRleCI6NywiU21hcnREdXJhdGlvbkFjdGl2YXRlZCI6ZmFsc2UsIkRhdGVGb3JtYXQiOnsiJHJlZiI6IjU3MCJ9LCJXZWVrTnVtYmVyaW5nIjp7IiRpZCI6IjU3MiIsIkZvcm1hdCI6MCwiSXNWaXNpYmxlIjpmYWxzZSwiTGFzdEtub3duVmlzaWJpbGl0eVN0YXRlIjpmYWxzZX0sIklkIjoiYzQ4ZDVlNzctZGE5Zi00MWFiLTgyN2ItNDM1ZmVkNTIxZDU0IiwiSW1wb3J0SWQiOm51bGwsIlRpdGxlIjoiUHJvamVjdCByZWFkeSB0byBiZSB1c2VkLiIsIk5vdGUiOm51bGwsIkh5cGVybGluayI6eyIkaWQiOiI1NzMiLCJBZGRyZXNzIjoiIiwiU3ViQWRkcmVzcyI6IiJ9LCJJc0NoYW5nZWQiOmZhbHNlLCJJc05ldyI6ZmFsc2V9XSwiU3dpbWxhbmVzIjpbXSwiTXNQcm9qZWN0SXRlbXNUcmVlIjp7IiRpZCI6IjU3NCIsIlJvb3QiOnsiSW1wb3J0SWQiOm51bGwsIklzSW1wb3J0ZWQiOmZhbHNlLCJDaGlsZHJlbiI6W119fSwiTWV0YWRhdGEiOnsiJGlkIjoiNTc1IiwiUmVjZW50Q29sb3JzQ29sbGVjdGlvbiI6IltdIn0sIlNldHRpbmdzIjp7IiRpZCI6IjU3NiIsIkltcGFPcHRpb25zIjp7IiRpZCI6IjU3Ny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U3OCIsIlVzZVRpbWUiOmZhbHNlLCJXb3JrRGF5U3RhcnQiOiIwMDowMDowMCIsIldvcmtEYXlFbmQiOiIyMzo1OTowMCJ9LCJMYXN0VXNlZFRlbXBsYXRlSWQiOiI5NWZiZjBmNy1jYTZjLTRiYjktYWU3OC0xYWFmMmNhOTYwZWIiLCJGaXJzdFdlZWtPZlllYXIiOjB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SCALETYPE" val="Days"/>
  <p:tag name="OTLTIMEBANDSCALEFORMAT" val="d"/>
  <p:tag name="OTLTIMEBANDQUICKPOSITION" val="Bottom"/>
  <p:tag name="OTLTIMEBANDSHAPETYPE" val="RectangleTimebandPhases"/>
  <p:tag name="OTLTIMEBANDTHREEDEFFECTS" val="Gel"/>
  <p:tag name="OTLTIMEBANDAUTODATERANGE" val="True"/>
  <p:tag name="OTLTIMEBANDSTARTDATE" val="0001-01-01T00:00:00.0000000"/>
  <p:tag name="OTLTIMEBANDENDDATE" val="2020-10-07T23:59:00.0000000"/>
  <p:tag name="OTLTIMEBANDWORKINGDAYS" val="Standard"/>
  <p:tag name="OTLTIMEBANDELAPSEDTIMEEXTENSION" val="Tru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ck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uto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0-10-05T23:59:00.0000000"/>
  <p:tag name="OTLENDDATE" val="2020-10-06T23:59:00.0000000Z"/>
  <p:tag name="OTLPERCENTAGE" val="5"/>
  <p:tag name="OTLDURATIONFORMAT" val="day"/>
  <p:tag name="OTLSPACING" val="5"/>
  <p:tag name="OTLSHAPETHICKNESSTYPE" val="Thick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0-10-04T00:00:00.0000000"/>
  <p:tag name="OTLENDDATE" val="2020-10-04T23:59:00.0000000"/>
  <p:tag name="OTLPERCENTAGE" val="5"/>
  <p:tag name="OTLDURATIONFORMAT" val="day"/>
  <p:tag name="OTLSPACING" val="5"/>
  <p:tag name="OTLSHAPETHICKNESSTYPE" val="Thick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0-10-04T00:00:00.0000000"/>
  <p:tag name="OTLENDDATE" val="2020-10-04T23:59:00.0000000"/>
  <p:tag name="OTLPERCENTAGE" val="10"/>
  <p:tag name="OTLDURATIONFORMAT" val="day"/>
  <p:tag name="OTLSPACING" val="5"/>
  <p:tag name="OTLSHAPETHICKNESSTYPE" val="Thick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0-10-04T00:00:00.0000000"/>
  <p:tag name="OTLENDDATE" val="2020-10-05T23:59:00.0000000"/>
  <p:tag name="OTLPERCENTAGE" val="30"/>
  <p:tag name="OTLDURATIONFORMAT" val="day"/>
  <p:tag name="OTLSPACING" val="5"/>
  <p:tag name="OTLSHAPETHICKNESSTYPE" val="Thick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0-10-05T00:00:00.0000000"/>
  <p:tag name="OTLENDDATE" val="2020-10-05T23:59:00.0000000"/>
  <p:tag name="OTLPERCENTAGE" val="60"/>
  <p:tag name="OTLDURATIONFORMAT" val="day"/>
  <p:tag name="OTLSPACING" val="5"/>
  <p:tag name="OTLSHAPETHICKNESSTYPE" val="Thick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0-10-06T00:00:00.0000000"/>
  <p:tag name="OTLENDDATE" val="2020-10-06T23:59:00.0000000"/>
  <p:tag name="OTLPERCENTAGE" val="80"/>
  <p:tag name="OTLDURATIONFORMAT" val="day"/>
  <p:tag name="OTLSPACING" val="5"/>
  <p:tag name="OTLSHAPETHICKNESSTYPE" val="Thick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0-10-07T00:00:00.0000000"/>
  <p:tag name="OTLENDDATE" val="2020-10-07T23:59:00.0000000"/>
  <p:tag name="OTLPERCENTAGE" val="95"/>
  <p:tag name="OTLDURATIONFORMAT" val="day"/>
  <p:tag name="OTLSPACING" val="5"/>
  <p:tag name="OTLSHAPETHICKNESSTYPE" val="Thick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0-10-07T00:00:00.0000000"/>
  <p:tag name="OTLENDDATE" val="2020-10-07T23:59:00.0000000"/>
  <p:tag name="OTLPERCENTAGE" val="100"/>
  <p:tag name="OTLDURATIONFORMAT" val="day"/>
  <p:tag name="OTLSPACING" val="5"/>
  <p:tag name="OTLSHAPETHICKNESSTYPE" val="Thick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5D4579C79BA848862C07EA745A59DA" ma:contentTypeVersion="12" ma:contentTypeDescription="Create a new document." ma:contentTypeScope="" ma:versionID="561b97d3cd4e430cff1b017a8df43b50">
  <xsd:schema xmlns:xsd="http://www.w3.org/2001/XMLSchema" xmlns:xs="http://www.w3.org/2001/XMLSchema" xmlns:p="http://schemas.microsoft.com/office/2006/metadata/properties" xmlns:ns3="7a019f6c-b0e0-4e4c-a8bf-0404b70041b7" xmlns:ns4="3a44955a-9611-4e11-b394-5c7f996d2a5e" targetNamespace="http://schemas.microsoft.com/office/2006/metadata/properties" ma:root="true" ma:fieldsID="f385fe62994dfd7c4b5d8e86d7939601" ns3:_="" ns4:_="">
    <xsd:import namespace="7a019f6c-b0e0-4e4c-a8bf-0404b70041b7"/>
    <xsd:import namespace="3a44955a-9611-4e11-b394-5c7f996d2a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019f6c-b0e0-4e4c-a8bf-0404b70041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44955a-9611-4e11-b394-5c7f996d2a5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5CF974-FFF5-49BF-A517-7EABF81AD0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019f6c-b0e0-4e4c-a8bf-0404b70041b7"/>
    <ds:schemaRef ds:uri="3a44955a-9611-4e11-b394-5c7f996d2a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5EC8C0-5113-4EFD-AE80-6BEE7563151B}">
  <ds:schemaRefs>
    <ds:schemaRef ds:uri="http://purl.org/dc/elements/1.1/"/>
    <ds:schemaRef ds:uri="http://schemas.microsoft.com/office/2006/metadata/properties"/>
    <ds:schemaRef ds:uri="http://purl.org/dc/terms/"/>
    <ds:schemaRef ds:uri="3a44955a-9611-4e11-b394-5c7f996d2a5e"/>
    <ds:schemaRef ds:uri="http://schemas.microsoft.com/office/infopath/2007/PartnerControls"/>
    <ds:schemaRef ds:uri="http://schemas.microsoft.com/office/2006/documentManagement/types"/>
    <ds:schemaRef ds:uri="7a019f6c-b0e0-4e4c-a8bf-0404b70041b7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9505F6C-6655-4394-A390-5D0FFB49AE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2014-10-29T22:17:45Z</dcterms:created>
  <dcterms:modified xsi:type="dcterms:W3CDTF">2020-10-07T12:43:21Z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0x0101009F5D4579C79BA848862C07EA745A59DA</vt:lpwstr>
  </property>
</Properties>
</file>