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4"/>
    <p:sldMasterId id="2147483844" r:id="rId5"/>
    <p:sldMasterId id="2147483850" r:id="rId6"/>
    <p:sldMasterId id="2147483866" r:id="rId7"/>
    <p:sldMasterId id="2147483874" r:id="rId8"/>
  </p:sldMasterIdLst>
  <p:notesMasterIdLst>
    <p:notesMasterId r:id="rId26"/>
  </p:notesMasterIdLst>
  <p:handoutMasterIdLst>
    <p:handoutMasterId r:id="rId27"/>
  </p:handoutMasterIdLst>
  <p:sldIdLst>
    <p:sldId id="335" r:id="rId9"/>
    <p:sldId id="259" r:id="rId10"/>
    <p:sldId id="334" r:id="rId11"/>
    <p:sldId id="338" r:id="rId12"/>
    <p:sldId id="337" r:id="rId13"/>
    <p:sldId id="350" r:id="rId14"/>
    <p:sldId id="342" r:id="rId15"/>
    <p:sldId id="339" r:id="rId16"/>
    <p:sldId id="344" r:id="rId17"/>
    <p:sldId id="346" r:id="rId18"/>
    <p:sldId id="347" r:id="rId19"/>
    <p:sldId id="348" r:id="rId20"/>
    <p:sldId id="351" r:id="rId21"/>
    <p:sldId id="349" r:id="rId22"/>
    <p:sldId id="340" r:id="rId23"/>
    <p:sldId id="341" r:id="rId24"/>
    <p:sldId id="30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URON, BENOIT" initials="TB" lastIdx="1" clrIdx="0">
    <p:extLst>
      <p:ext uri="{19B8F6BF-5375-455C-9EA6-DF929625EA0E}">
        <p15:presenceInfo xmlns:p15="http://schemas.microsoft.com/office/powerpoint/2012/main" userId="S::benoit.touron@atos.net::843ca9f0-3541-4450-a396-22469faacae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D9A"/>
    <a:srgbClr val="E76652"/>
    <a:srgbClr val="C97124"/>
    <a:srgbClr val="FACB56"/>
    <a:srgbClr val="C00000"/>
    <a:srgbClr val="EE3F53"/>
    <a:srgbClr val="072544"/>
    <a:srgbClr val="DDDDDD"/>
    <a:srgbClr val="F8F87B"/>
    <a:srgbClr val="B9B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A00DD-B953-46B5-9BB2-0EFB2D89E5C5}" v="110" dt="2021-03-19T12:43:13.493"/>
    <p1510:client id="{B0F9C418-A08D-B102-A004-264E38EFC721}" v="7" dt="2021-05-07T13:46:53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76129" autoAdjust="0"/>
  </p:normalViewPr>
  <p:slideViewPr>
    <p:cSldViewPr snapToGrid="0" showGuides="1">
      <p:cViewPr varScale="1">
        <p:scale>
          <a:sx n="97" d="100"/>
          <a:sy n="97" d="100"/>
        </p:scale>
        <p:origin x="9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12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URON, BENOIT" userId="843ca9f0-3541-4450-a396-22469faacae4" providerId="ADAL" clId="{3A9A00DD-B953-46B5-9BB2-0EFB2D89E5C5}"/>
    <pc:docChg chg="undo custSel addSld delSld modSld sldOrd">
      <pc:chgData name="TOURON, BENOIT" userId="843ca9f0-3541-4450-a396-22469faacae4" providerId="ADAL" clId="{3A9A00DD-B953-46B5-9BB2-0EFB2D89E5C5}" dt="2021-03-19T12:52:34.937" v="2160" actId="948"/>
      <pc:docMkLst>
        <pc:docMk/>
      </pc:docMkLst>
      <pc:sldChg chg="modSp mod">
        <pc:chgData name="TOURON, BENOIT" userId="843ca9f0-3541-4450-a396-22469faacae4" providerId="ADAL" clId="{3A9A00DD-B953-46B5-9BB2-0EFB2D89E5C5}" dt="2021-03-19T07:09:44.494" v="1542" actId="20577"/>
        <pc:sldMkLst>
          <pc:docMk/>
          <pc:sldMk cId="2189809091" sldId="259"/>
        </pc:sldMkLst>
        <pc:spChg chg="mod">
          <ac:chgData name="TOURON, BENOIT" userId="843ca9f0-3541-4450-a396-22469faacae4" providerId="ADAL" clId="{3A9A00DD-B953-46B5-9BB2-0EFB2D89E5C5}" dt="2021-03-19T07:09:44.494" v="1542" actId="20577"/>
          <ac:spMkLst>
            <pc:docMk/>
            <pc:sldMk cId="2189809091" sldId="259"/>
            <ac:spMk id="10" creationId="{00000000-0000-0000-0000-000000000000}"/>
          </ac:spMkLst>
        </pc:spChg>
      </pc:sldChg>
      <pc:sldChg chg="modSp mod">
        <pc:chgData name="TOURON, BENOIT" userId="843ca9f0-3541-4450-a396-22469faacae4" providerId="ADAL" clId="{3A9A00DD-B953-46B5-9BB2-0EFB2D89E5C5}" dt="2021-03-19T07:10:10.804" v="1547" actId="20577"/>
        <pc:sldMkLst>
          <pc:docMk/>
          <pc:sldMk cId="4154540561" sldId="334"/>
        </pc:sldMkLst>
        <pc:spChg chg="mod">
          <ac:chgData name="TOURON, BENOIT" userId="843ca9f0-3541-4450-a396-22469faacae4" providerId="ADAL" clId="{3A9A00DD-B953-46B5-9BB2-0EFB2D89E5C5}" dt="2021-03-19T07:10:10.804" v="1547" actId="20577"/>
          <ac:spMkLst>
            <pc:docMk/>
            <pc:sldMk cId="4154540561" sldId="334"/>
            <ac:spMk id="3" creationId="{08E05E48-BAB5-4B93-A9A2-ED88CDDE1F30}"/>
          </ac:spMkLst>
        </pc:spChg>
      </pc:sldChg>
      <pc:sldChg chg="modSp mod">
        <pc:chgData name="TOURON, BENOIT" userId="843ca9f0-3541-4450-a396-22469faacae4" providerId="ADAL" clId="{3A9A00DD-B953-46B5-9BB2-0EFB2D89E5C5}" dt="2021-03-19T07:10:27.463" v="1557" actId="20577"/>
        <pc:sldMkLst>
          <pc:docMk/>
          <pc:sldMk cId="4199974065" sldId="337"/>
        </pc:sldMkLst>
        <pc:spChg chg="mod">
          <ac:chgData name="TOURON, BENOIT" userId="843ca9f0-3541-4450-a396-22469faacae4" providerId="ADAL" clId="{3A9A00DD-B953-46B5-9BB2-0EFB2D89E5C5}" dt="2021-03-19T07:10:27.463" v="1557" actId="20577"/>
          <ac:spMkLst>
            <pc:docMk/>
            <pc:sldMk cId="4199974065" sldId="337"/>
            <ac:spMk id="3" creationId="{08E05E48-BAB5-4B93-A9A2-ED88CDDE1F30}"/>
          </ac:spMkLst>
        </pc:spChg>
      </pc:sldChg>
      <pc:sldChg chg="modSp mod">
        <pc:chgData name="TOURON, BENOIT" userId="843ca9f0-3541-4450-a396-22469faacae4" providerId="ADAL" clId="{3A9A00DD-B953-46B5-9BB2-0EFB2D89E5C5}" dt="2021-03-19T07:10:20.915" v="1552" actId="20577"/>
        <pc:sldMkLst>
          <pc:docMk/>
          <pc:sldMk cId="2123317985" sldId="338"/>
        </pc:sldMkLst>
        <pc:spChg chg="mod">
          <ac:chgData name="TOURON, BENOIT" userId="843ca9f0-3541-4450-a396-22469faacae4" providerId="ADAL" clId="{3A9A00DD-B953-46B5-9BB2-0EFB2D89E5C5}" dt="2021-03-19T07:10:20.915" v="1552" actId="20577"/>
          <ac:spMkLst>
            <pc:docMk/>
            <pc:sldMk cId="2123317985" sldId="338"/>
            <ac:spMk id="3" creationId="{08E05E48-BAB5-4B93-A9A2-ED88CDDE1F30}"/>
          </ac:spMkLst>
        </pc:spChg>
      </pc:sldChg>
      <pc:sldChg chg="modSp mod ord">
        <pc:chgData name="TOURON, BENOIT" userId="843ca9f0-3541-4450-a396-22469faacae4" providerId="ADAL" clId="{3A9A00DD-B953-46B5-9BB2-0EFB2D89E5C5}" dt="2021-03-19T07:21:57.341" v="1650" actId="20577"/>
        <pc:sldMkLst>
          <pc:docMk/>
          <pc:sldMk cId="701151374" sldId="339"/>
        </pc:sldMkLst>
        <pc:spChg chg="mod">
          <ac:chgData name="TOURON, BENOIT" userId="843ca9f0-3541-4450-a396-22469faacae4" providerId="ADAL" clId="{3A9A00DD-B953-46B5-9BB2-0EFB2D89E5C5}" dt="2021-03-19T07:10:44.899" v="1567" actId="20577"/>
          <ac:spMkLst>
            <pc:docMk/>
            <pc:sldMk cId="701151374" sldId="339"/>
            <ac:spMk id="3" creationId="{08E05E48-BAB5-4B93-A9A2-ED88CDDE1F30}"/>
          </ac:spMkLst>
        </pc:spChg>
        <pc:spChg chg="mod">
          <ac:chgData name="TOURON, BENOIT" userId="843ca9f0-3541-4450-a396-22469faacae4" providerId="ADAL" clId="{3A9A00DD-B953-46B5-9BB2-0EFB2D89E5C5}" dt="2021-03-18T16:49:40.842" v="1209" actId="20577"/>
          <ac:spMkLst>
            <pc:docMk/>
            <pc:sldMk cId="701151374" sldId="339"/>
            <ac:spMk id="10" creationId="{8C622E21-087F-4A7B-9261-429C2FCD040A}"/>
          </ac:spMkLst>
        </pc:spChg>
        <pc:spChg chg="mod">
          <ac:chgData name="TOURON, BENOIT" userId="843ca9f0-3541-4450-a396-22469faacae4" providerId="ADAL" clId="{3A9A00DD-B953-46B5-9BB2-0EFB2D89E5C5}" dt="2021-03-18T16:48:05.535" v="1070" actId="20577"/>
          <ac:spMkLst>
            <pc:docMk/>
            <pc:sldMk cId="701151374" sldId="339"/>
            <ac:spMk id="18" creationId="{5F978843-DE17-4F92-8654-C6062A36B4D3}"/>
          </ac:spMkLst>
        </pc:spChg>
        <pc:spChg chg="mod">
          <ac:chgData name="TOURON, BENOIT" userId="843ca9f0-3541-4450-a396-22469faacae4" providerId="ADAL" clId="{3A9A00DD-B953-46B5-9BB2-0EFB2D89E5C5}" dt="2021-03-19T07:21:57.341" v="1650" actId="20577"/>
          <ac:spMkLst>
            <pc:docMk/>
            <pc:sldMk cId="701151374" sldId="339"/>
            <ac:spMk id="19" creationId="{4C19AF5C-C49C-42A4-BE0B-1DA36EADD2EF}"/>
          </ac:spMkLst>
        </pc:spChg>
        <pc:spChg chg="mod">
          <ac:chgData name="TOURON, BENOIT" userId="843ca9f0-3541-4450-a396-22469faacae4" providerId="ADAL" clId="{3A9A00DD-B953-46B5-9BB2-0EFB2D89E5C5}" dt="2021-03-18T16:50:23.795" v="1297" actId="20577"/>
          <ac:spMkLst>
            <pc:docMk/>
            <pc:sldMk cId="701151374" sldId="339"/>
            <ac:spMk id="21" creationId="{0C99BA5B-5A50-4456-8B9B-266478078BF2}"/>
          </ac:spMkLst>
        </pc:spChg>
      </pc:sldChg>
      <pc:sldChg chg="modSp mod">
        <pc:chgData name="TOURON, BENOIT" userId="843ca9f0-3541-4450-a396-22469faacae4" providerId="ADAL" clId="{3A9A00DD-B953-46B5-9BB2-0EFB2D89E5C5}" dt="2021-03-19T07:11:32.758" v="1597" actId="20577"/>
        <pc:sldMkLst>
          <pc:docMk/>
          <pc:sldMk cId="3144573054" sldId="340"/>
        </pc:sldMkLst>
        <pc:spChg chg="mod">
          <ac:chgData name="TOURON, BENOIT" userId="843ca9f0-3541-4450-a396-22469faacae4" providerId="ADAL" clId="{3A9A00DD-B953-46B5-9BB2-0EFB2D89E5C5}" dt="2021-03-15T21:16:08.641" v="274" actId="20577"/>
          <ac:spMkLst>
            <pc:docMk/>
            <pc:sldMk cId="3144573054" sldId="340"/>
            <ac:spMk id="3" creationId="{B9AD89D6-6C50-4A39-91C6-7F352CDF6836}"/>
          </ac:spMkLst>
        </pc:spChg>
        <pc:spChg chg="mod">
          <ac:chgData name="TOURON, BENOIT" userId="843ca9f0-3541-4450-a396-22469faacae4" providerId="ADAL" clId="{3A9A00DD-B953-46B5-9BB2-0EFB2D89E5C5}" dt="2021-03-19T07:11:32.758" v="1597" actId="20577"/>
          <ac:spMkLst>
            <pc:docMk/>
            <pc:sldMk cId="3144573054" sldId="340"/>
            <ac:spMk id="17" creationId="{F6B257F5-3CB9-4A3E-A45A-39403BCB40B5}"/>
          </ac:spMkLst>
        </pc:spChg>
        <pc:picChg chg="mod">
          <ac:chgData name="TOURON, BENOIT" userId="843ca9f0-3541-4450-a396-22469faacae4" providerId="ADAL" clId="{3A9A00DD-B953-46B5-9BB2-0EFB2D89E5C5}" dt="2021-03-15T21:16:20.477" v="275" actId="1076"/>
          <ac:picMkLst>
            <pc:docMk/>
            <pc:sldMk cId="3144573054" sldId="340"/>
            <ac:picMk id="16" creationId="{EE3F1EA1-85BC-4711-8D43-D50C9EACB905}"/>
          </ac:picMkLst>
        </pc:picChg>
      </pc:sldChg>
      <pc:sldChg chg="modSp mod">
        <pc:chgData name="TOURON, BENOIT" userId="843ca9f0-3541-4450-a396-22469faacae4" providerId="ADAL" clId="{3A9A00DD-B953-46B5-9BB2-0EFB2D89E5C5}" dt="2021-03-19T07:11:39.424" v="1602" actId="20577"/>
        <pc:sldMkLst>
          <pc:docMk/>
          <pc:sldMk cId="2497032605" sldId="341"/>
        </pc:sldMkLst>
        <pc:spChg chg="mod">
          <ac:chgData name="TOURON, BENOIT" userId="843ca9f0-3541-4450-a396-22469faacae4" providerId="ADAL" clId="{3A9A00DD-B953-46B5-9BB2-0EFB2D89E5C5}" dt="2021-03-19T07:11:39.424" v="1602" actId="20577"/>
          <ac:spMkLst>
            <pc:docMk/>
            <pc:sldMk cId="2497032605" sldId="341"/>
            <ac:spMk id="15" creationId="{B1050EBA-35A2-4E8B-ADF9-8BAAA286BC85}"/>
          </ac:spMkLst>
        </pc:spChg>
      </pc:sldChg>
      <pc:sldChg chg="modSp mod">
        <pc:chgData name="TOURON, BENOIT" userId="843ca9f0-3541-4450-a396-22469faacae4" providerId="ADAL" clId="{3A9A00DD-B953-46B5-9BB2-0EFB2D89E5C5}" dt="2021-03-19T07:10:38.007" v="1562" actId="20577"/>
        <pc:sldMkLst>
          <pc:docMk/>
          <pc:sldMk cId="916518575" sldId="342"/>
        </pc:sldMkLst>
        <pc:spChg chg="mod">
          <ac:chgData name="TOURON, BENOIT" userId="843ca9f0-3541-4450-a396-22469faacae4" providerId="ADAL" clId="{3A9A00DD-B953-46B5-9BB2-0EFB2D89E5C5}" dt="2021-03-19T07:10:38.007" v="1562" actId="20577"/>
          <ac:spMkLst>
            <pc:docMk/>
            <pc:sldMk cId="916518575" sldId="342"/>
            <ac:spMk id="3" creationId="{08E05E48-BAB5-4B93-A9A2-ED88CDDE1F30}"/>
          </ac:spMkLst>
        </pc:spChg>
      </pc:sldChg>
      <pc:sldChg chg="del">
        <pc:chgData name="TOURON, BENOIT" userId="843ca9f0-3541-4450-a396-22469faacae4" providerId="ADAL" clId="{3A9A00DD-B953-46B5-9BB2-0EFB2D89E5C5}" dt="2021-03-15T21:22:56.922" v="343" actId="47"/>
        <pc:sldMkLst>
          <pc:docMk/>
          <pc:sldMk cId="1648125092" sldId="343"/>
        </pc:sldMkLst>
      </pc:sldChg>
      <pc:sldChg chg="addSp delSp modSp mod ord setBg">
        <pc:chgData name="TOURON, BENOIT" userId="843ca9f0-3541-4450-a396-22469faacae4" providerId="ADAL" clId="{3A9A00DD-B953-46B5-9BB2-0EFB2D89E5C5}" dt="2021-03-19T07:10:55.654" v="1572" actId="20577"/>
        <pc:sldMkLst>
          <pc:docMk/>
          <pc:sldMk cId="2735830747" sldId="344"/>
        </pc:sldMkLst>
        <pc:spChg chg="mod">
          <ac:chgData name="TOURON, BENOIT" userId="843ca9f0-3541-4450-a396-22469faacae4" providerId="ADAL" clId="{3A9A00DD-B953-46B5-9BB2-0EFB2D89E5C5}" dt="2021-03-19T07:10:55.654" v="1572" actId="20577"/>
          <ac:spMkLst>
            <pc:docMk/>
            <pc:sldMk cId="2735830747" sldId="344"/>
            <ac:spMk id="3" creationId="{08E05E48-BAB5-4B93-A9A2-ED88CDDE1F30}"/>
          </ac:spMkLst>
        </pc:spChg>
        <pc:spChg chg="add del mod">
          <ac:chgData name="TOURON, BENOIT" userId="843ca9f0-3541-4450-a396-22469faacae4" providerId="ADAL" clId="{3A9A00DD-B953-46B5-9BB2-0EFB2D89E5C5}" dt="2021-03-15T21:06:11.051" v="85" actId="478"/>
          <ac:spMkLst>
            <pc:docMk/>
            <pc:sldMk cId="2735830747" sldId="344"/>
            <ac:spMk id="12" creationId="{75CF5520-511B-4614-BF48-14A96833C367}"/>
          </ac:spMkLst>
        </pc:spChg>
        <pc:spChg chg="mod">
          <ac:chgData name="TOURON, BENOIT" userId="843ca9f0-3541-4450-a396-22469faacae4" providerId="ADAL" clId="{3A9A00DD-B953-46B5-9BB2-0EFB2D89E5C5}" dt="2021-03-15T21:20:25.565" v="324" actId="1076"/>
          <ac:spMkLst>
            <pc:docMk/>
            <pc:sldMk cId="2735830747" sldId="344"/>
            <ac:spMk id="15" creationId="{34F9C363-C79E-47E8-A995-43437ECE295A}"/>
          </ac:spMkLst>
        </pc:spChg>
        <pc:spChg chg="add mod">
          <ac:chgData name="TOURON, BENOIT" userId="843ca9f0-3541-4450-a396-22469faacae4" providerId="ADAL" clId="{3A9A00DD-B953-46B5-9BB2-0EFB2D89E5C5}" dt="2021-03-15T21:35:08.641" v="468" actId="20577"/>
          <ac:spMkLst>
            <pc:docMk/>
            <pc:sldMk cId="2735830747" sldId="344"/>
            <ac:spMk id="20" creationId="{1DCE8D25-68F1-41DD-BAE9-209E29F23179}"/>
          </ac:spMkLst>
        </pc:spChg>
        <pc:spChg chg="del mod">
          <ac:chgData name="TOURON, BENOIT" userId="843ca9f0-3541-4450-a396-22469faacae4" providerId="ADAL" clId="{3A9A00DD-B953-46B5-9BB2-0EFB2D89E5C5}" dt="2021-03-15T21:06:05.479" v="84" actId="478"/>
          <ac:spMkLst>
            <pc:docMk/>
            <pc:sldMk cId="2735830747" sldId="344"/>
            <ac:spMk id="23" creationId="{70CDED15-0468-4608-AD5C-01937C4D1CD0}"/>
          </ac:spMkLst>
        </pc:spChg>
        <pc:spChg chg="add mod">
          <ac:chgData name="TOURON, BENOIT" userId="843ca9f0-3541-4450-a396-22469faacae4" providerId="ADAL" clId="{3A9A00DD-B953-46B5-9BB2-0EFB2D89E5C5}" dt="2021-03-15T21:06:38.911" v="142" actId="20577"/>
          <ac:spMkLst>
            <pc:docMk/>
            <pc:sldMk cId="2735830747" sldId="344"/>
            <ac:spMk id="24" creationId="{4C0167D6-F82D-4781-843F-5B129B4C60E8}"/>
          </ac:spMkLst>
        </pc:spChg>
        <pc:spChg chg="add mod ord">
          <ac:chgData name="TOURON, BENOIT" userId="843ca9f0-3541-4450-a396-22469faacae4" providerId="ADAL" clId="{3A9A00DD-B953-46B5-9BB2-0EFB2D89E5C5}" dt="2021-03-15T21:34:50.682" v="465" actId="14861"/>
          <ac:spMkLst>
            <pc:docMk/>
            <pc:sldMk cId="2735830747" sldId="344"/>
            <ac:spMk id="25" creationId="{B560FD9B-129A-4FB8-8B41-7C436A64621A}"/>
          </ac:spMkLst>
        </pc:spChg>
        <pc:picChg chg="add mod">
          <ac:chgData name="TOURON, BENOIT" userId="843ca9f0-3541-4450-a396-22469faacae4" providerId="ADAL" clId="{3A9A00DD-B953-46B5-9BB2-0EFB2D89E5C5}" dt="2021-03-15T21:20:22.308" v="323" actId="688"/>
          <ac:picMkLst>
            <pc:docMk/>
            <pc:sldMk cId="2735830747" sldId="344"/>
            <ac:picMk id="4" creationId="{12C88A48-BB6F-45C3-93B9-598AADF93712}"/>
          </ac:picMkLst>
        </pc:picChg>
        <pc:picChg chg="add mod">
          <ac:chgData name="TOURON, BENOIT" userId="843ca9f0-3541-4450-a396-22469faacae4" providerId="ADAL" clId="{3A9A00DD-B953-46B5-9BB2-0EFB2D89E5C5}" dt="2021-03-15T21:32:34.124" v="450" actId="1076"/>
          <ac:picMkLst>
            <pc:docMk/>
            <pc:sldMk cId="2735830747" sldId="344"/>
            <ac:picMk id="14" creationId="{6971EA9D-DF26-43E7-9B6F-1918484EFC5A}"/>
          </ac:picMkLst>
        </pc:picChg>
        <pc:picChg chg="del">
          <ac:chgData name="TOURON, BENOIT" userId="843ca9f0-3541-4450-a396-22469faacae4" providerId="ADAL" clId="{3A9A00DD-B953-46B5-9BB2-0EFB2D89E5C5}" dt="2021-03-15T20:56:27.491" v="2" actId="478"/>
          <ac:picMkLst>
            <pc:docMk/>
            <pc:sldMk cId="2735830747" sldId="344"/>
            <ac:picMk id="16" creationId="{802A2982-6D2C-4A4C-A613-911DCFF6A600}"/>
          </ac:picMkLst>
        </pc:picChg>
        <pc:picChg chg="add mod">
          <ac:chgData name="TOURON, BENOIT" userId="843ca9f0-3541-4450-a396-22469faacae4" providerId="ADAL" clId="{3A9A00DD-B953-46B5-9BB2-0EFB2D89E5C5}" dt="2021-03-15T21:24:06.076" v="347" actId="1076"/>
          <ac:picMkLst>
            <pc:docMk/>
            <pc:sldMk cId="2735830747" sldId="344"/>
            <ac:picMk id="17" creationId="{EF17DE4D-4833-4420-98BB-0FE3153BE68C}"/>
          </ac:picMkLst>
        </pc:picChg>
        <pc:picChg chg="add del mod">
          <ac:chgData name="TOURON, BENOIT" userId="843ca9f0-3541-4450-a396-22469faacae4" providerId="ADAL" clId="{3A9A00DD-B953-46B5-9BB2-0EFB2D89E5C5}" dt="2021-03-15T21:03:09.724" v="13" actId="478"/>
          <ac:picMkLst>
            <pc:docMk/>
            <pc:sldMk cId="2735830747" sldId="344"/>
            <ac:picMk id="1026" creationId="{A5175F2D-21B3-443C-8DA4-7AFE4030AE50}"/>
          </ac:picMkLst>
        </pc:picChg>
      </pc:sldChg>
      <pc:sldChg chg="del">
        <pc:chgData name="TOURON, BENOIT" userId="843ca9f0-3541-4450-a396-22469faacae4" providerId="ADAL" clId="{3A9A00DD-B953-46B5-9BB2-0EFB2D89E5C5}" dt="2021-03-15T21:18:46.752" v="280" actId="47"/>
        <pc:sldMkLst>
          <pc:docMk/>
          <pc:sldMk cId="3363407268" sldId="345"/>
        </pc:sldMkLst>
      </pc:sldChg>
      <pc:sldChg chg="addSp delSp modSp add mod ord">
        <pc:chgData name="TOURON, BENOIT" userId="843ca9f0-3541-4450-a396-22469faacae4" providerId="ADAL" clId="{3A9A00DD-B953-46B5-9BB2-0EFB2D89E5C5}" dt="2021-03-19T07:11:01.918" v="1577" actId="20577"/>
        <pc:sldMkLst>
          <pc:docMk/>
          <pc:sldMk cId="2057450752" sldId="346"/>
        </pc:sldMkLst>
        <pc:spChg chg="mod">
          <ac:chgData name="TOURON, BENOIT" userId="843ca9f0-3541-4450-a396-22469faacae4" providerId="ADAL" clId="{3A9A00DD-B953-46B5-9BB2-0EFB2D89E5C5}" dt="2021-03-19T07:11:01.918" v="1577" actId="20577"/>
          <ac:spMkLst>
            <pc:docMk/>
            <pc:sldMk cId="2057450752" sldId="346"/>
            <ac:spMk id="3" creationId="{08E05E48-BAB5-4B93-A9A2-ED88CDDE1F30}"/>
          </ac:spMkLst>
        </pc:spChg>
        <pc:spChg chg="add del mod">
          <ac:chgData name="TOURON, BENOIT" userId="843ca9f0-3541-4450-a396-22469faacae4" providerId="ADAL" clId="{3A9A00DD-B953-46B5-9BB2-0EFB2D89E5C5}" dt="2021-03-15T21:08:26.309" v="157" actId="478"/>
          <ac:spMkLst>
            <pc:docMk/>
            <pc:sldMk cId="2057450752" sldId="346"/>
            <ac:spMk id="4" creationId="{E4F68FFF-78E3-4288-9D43-F643DFDEFC09}"/>
          </ac:spMkLst>
        </pc:spChg>
        <pc:spChg chg="add del mod">
          <ac:chgData name="TOURON, BENOIT" userId="843ca9f0-3541-4450-a396-22469faacae4" providerId="ADAL" clId="{3A9A00DD-B953-46B5-9BB2-0EFB2D89E5C5}" dt="2021-03-15T21:09:52.667" v="175" actId="478"/>
          <ac:spMkLst>
            <pc:docMk/>
            <pc:sldMk cId="2057450752" sldId="346"/>
            <ac:spMk id="6" creationId="{8290F5BE-B924-4567-B575-A4DCB5A75E50}"/>
          </ac:spMkLst>
        </pc:spChg>
        <pc:spChg chg="mod">
          <ac:chgData name="TOURON, BENOIT" userId="843ca9f0-3541-4450-a396-22469faacae4" providerId="ADAL" clId="{3A9A00DD-B953-46B5-9BB2-0EFB2D89E5C5}" dt="2021-03-15T21:23:32.989" v="345" actId="14100"/>
          <ac:spMkLst>
            <pc:docMk/>
            <pc:sldMk cId="2057450752" sldId="346"/>
            <ac:spMk id="10" creationId="{8C622E21-087F-4A7B-9261-429C2FCD040A}"/>
          </ac:spMkLst>
        </pc:spChg>
        <pc:spChg chg="add mod">
          <ac:chgData name="TOURON, BENOIT" userId="843ca9f0-3541-4450-a396-22469faacae4" providerId="ADAL" clId="{3A9A00DD-B953-46B5-9BB2-0EFB2D89E5C5}" dt="2021-03-15T21:08:38.371" v="164" actId="20577"/>
          <ac:spMkLst>
            <pc:docMk/>
            <pc:sldMk cId="2057450752" sldId="346"/>
            <ac:spMk id="17" creationId="{1ECCDE9E-A364-4DC8-8E59-718FB3B20B48}"/>
          </ac:spMkLst>
        </pc:spChg>
        <pc:spChg chg="del">
          <ac:chgData name="TOURON, BENOIT" userId="843ca9f0-3541-4450-a396-22469faacae4" providerId="ADAL" clId="{3A9A00DD-B953-46B5-9BB2-0EFB2D89E5C5}" dt="2021-03-15T21:07:55.194" v="150" actId="478"/>
          <ac:spMkLst>
            <pc:docMk/>
            <pc:sldMk cId="2057450752" sldId="346"/>
            <ac:spMk id="18" creationId="{5F978843-DE17-4F92-8654-C6062A36B4D3}"/>
          </ac:spMkLst>
        </pc:spChg>
        <pc:spChg chg="del">
          <ac:chgData name="TOURON, BENOIT" userId="843ca9f0-3541-4450-a396-22469faacae4" providerId="ADAL" clId="{3A9A00DD-B953-46B5-9BB2-0EFB2D89E5C5}" dt="2021-03-15T21:07:57.446" v="151" actId="478"/>
          <ac:spMkLst>
            <pc:docMk/>
            <pc:sldMk cId="2057450752" sldId="346"/>
            <ac:spMk id="19" creationId="{4C19AF5C-C49C-42A4-BE0B-1DA36EADD2EF}"/>
          </ac:spMkLst>
        </pc:spChg>
        <pc:spChg chg="del mod">
          <ac:chgData name="TOURON, BENOIT" userId="843ca9f0-3541-4450-a396-22469faacae4" providerId="ADAL" clId="{3A9A00DD-B953-46B5-9BB2-0EFB2D89E5C5}" dt="2021-03-15T21:07:50.325" v="148" actId="478"/>
          <ac:spMkLst>
            <pc:docMk/>
            <pc:sldMk cId="2057450752" sldId="346"/>
            <ac:spMk id="21" creationId="{0C99BA5B-5A50-4456-8B9B-266478078BF2}"/>
          </ac:spMkLst>
        </pc:spChg>
        <pc:spChg chg="del">
          <ac:chgData name="TOURON, BENOIT" userId="843ca9f0-3541-4450-a396-22469faacae4" providerId="ADAL" clId="{3A9A00DD-B953-46B5-9BB2-0EFB2D89E5C5}" dt="2021-03-15T21:07:52.157" v="149" actId="478"/>
          <ac:spMkLst>
            <pc:docMk/>
            <pc:sldMk cId="2057450752" sldId="346"/>
            <ac:spMk id="23" creationId="{70CDED15-0468-4608-AD5C-01937C4D1CD0}"/>
          </ac:spMkLst>
        </pc:spChg>
        <pc:spChg chg="add mod">
          <ac:chgData name="TOURON, BENOIT" userId="843ca9f0-3541-4450-a396-22469faacae4" providerId="ADAL" clId="{3A9A00DD-B953-46B5-9BB2-0EFB2D89E5C5}" dt="2021-03-15T21:23:58.053" v="346" actId="14100"/>
          <ac:spMkLst>
            <pc:docMk/>
            <pc:sldMk cId="2057450752" sldId="346"/>
            <ac:spMk id="25" creationId="{7E857D8F-888F-4983-A4BC-AA8A421248A0}"/>
          </ac:spMkLst>
        </pc:spChg>
        <pc:spChg chg="add mod">
          <ac:chgData name="TOURON, BENOIT" userId="843ca9f0-3541-4450-a396-22469faacae4" providerId="ADAL" clId="{3A9A00DD-B953-46B5-9BB2-0EFB2D89E5C5}" dt="2021-03-15T21:37:14.783" v="583" actId="1076"/>
          <ac:spMkLst>
            <pc:docMk/>
            <pc:sldMk cId="2057450752" sldId="346"/>
            <ac:spMk id="26" creationId="{668EF651-8C87-4D76-AFCD-3E12B6AEA68A}"/>
          </ac:spMkLst>
        </pc:spChg>
        <pc:spChg chg="add mod">
          <ac:chgData name="TOURON, BENOIT" userId="843ca9f0-3541-4450-a396-22469faacae4" providerId="ADAL" clId="{3A9A00DD-B953-46B5-9BB2-0EFB2D89E5C5}" dt="2021-03-15T21:37:14.783" v="583" actId="1076"/>
          <ac:spMkLst>
            <pc:docMk/>
            <pc:sldMk cId="2057450752" sldId="346"/>
            <ac:spMk id="28" creationId="{DF960CB2-F2C7-4945-98DF-2FEBFFEF2B52}"/>
          </ac:spMkLst>
        </pc:spChg>
        <pc:picChg chg="del">
          <ac:chgData name="TOURON, BENOIT" userId="843ca9f0-3541-4450-a396-22469faacae4" providerId="ADAL" clId="{3A9A00DD-B953-46B5-9BB2-0EFB2D89E5C5}" dt="2021-03-15T21:08:08.694" v="155" actId="478"/>
          <ac:picMkLst>
            <pc:docMk/>
            <pc:sldMk cId="2057450752" sldId="346"/>
            <ac:picMk id="8" creationId="{270EBF22-DF96-4BAC-ABF1-543636513561}"/>
          </ac:picMkLst>
        </pc:picChg>
        <pc:picChg chg="del">
          <ac:chgData name="TOURON, BENOIT" userId="843ca9f0-3541-4450-a396-22469faacae4" providerId="ADAL" clId="{3A9A00DD-B953-46B5-9BB2-0EFB2D89E5C5}" dt="2021-03-15T21:07:47.515" v="146" actId="478"/>
          <ac:picMkLst>
            <pc:docMk/>
            <pc:sldMk cId="2057450752" sldId="346"/>
            <ac:picMk id="9" creationId="{0A235FBC-4306-48A6-881F-7FDB540D811C}"/>
          </ac:picMkLst>
        </pc:picChg>
        <pc:picChg chg="del">
          <ac:chgData name="TOURON, BENOIT" userId="843ca9f0-3541-4450-a396-22469faacae4" providerId="ADAL" clId="{3A9A00DD-B953-46B5-9BB2-0EFB2D89E5C5}" dt="2021-03-15T21:07:58.901" v="152" actId="478"/>
          <ac:picMkLst>
            <pc:docMk/>
            <pc:sldMk cId="2057450752" sldId="346"/>
            <ac:picMk id="11" creationId="{F52520E7-AA86-4D5C-A59B-4B46FE62F3A7}"/>
          </ac:picMkLst>
        </pc:picChg>
        <pc:picChg chg="add mod">
          <ac:chgData name="TOURON, BENOIT" userId="843ca9f0-3541-4450-a396-22469faacae4" providerId="ADAL" clId="{3A9A00DD-B953-46B5-9BB2-0EFB2D89E5C5}" dt="2021-03-15T21:09:14.117" v="173" actId="1076"/>
          <ac:picMkLst>
            <pc:docMk/>
            <pc:sldMk cId="2057450752" sldId="346"/>
            <ac:picMk id="20" creationId="{CE4294CD-431D-4914-8E6F-74E80725543A}"/>
          </ac:picMkLst>
        </pc:picChg>
        <pc:picChg chg="add mod">
          <ac:chgData name="TOURON, BENOIT" userId="843ca9f0-3541-4450-a396-22469faacae4" providerId="ADAL" clId="{3A9A00DD-B953-46B5-9BB2-0EFB2D89E5C5}" dt="2021-03-15T21:20:13.942" v="321" actId="688"/>
          <ac:picMkLst>
            <pc:docMk/>
            <pc:sldMk cId="2057450752" sldId="346"/>
            <ac:picMk id="24" creationId="{3F19EC55-0501-4CBD-B40E-7998CACA046E}"/>
          </ac:picMkLst>
        </pc:picChg>
        <pc:picChg chg="add mod">
          <ac:chgData name="TOURON, BENOIT" userId="843ca9f0-3541-4450-a396-22469faacae4" providerId="ADAL" clId="{3A9A00DD-B953-46B5-9BB2-0EFB2D89E5C5}" dt="2021-03-15T21:37:14.783" v="583" actId="1076"/>
          <ac:picMkLst>
            <pc:docMk/>
            <pc:sldMk cId="2057450752" sldId="346"/>
            <ac:picMk id="27" creationId="{3E01BAC8-EE44-449D-A230-74C781CFA78D}"/>
          </ac:picMkLst>
        </pc:picChg>
      </pc:sldChg>
      <pc:sldChg chg="addSp delSp modSp add mod ord">
        <pc:chgData name="TOURON, BENOIT" userId="843ca9f0-3541-4450-a396-22469faacae4" providerId="ADAL" clId="{3A9A00DD-B953-46B5-9BB2-0EFB2D89E5C5}" dt="2021-03-19T07:11:07.755" v="1582" actId="20577"/>
        <pc:sldMkLst>
          <pc:docMk/>
          <pc:sldMk cId="1198043084" sldId="347"/>
        </pc:sldMkLst>
        <pc:spChg chg="mod">
          <ac:chgData name="TOURON, BENOIT" userId="843ca9f0-3541-4450-a396-22469faacae4" providerId="ADAL" clId="{3A9A00DD-B953-46B5-9BB2-0EFB2D89E5C5}" dt="2021-03-19T07:11:07.755" v="1582" actId="20577"/>
          <ac:spMkLst>
            <pc:docMk/>
            <pc:sldMk cId="1198043084" sldId="347"/>
            <ac:spMk id="3" creationId="{08E05E48-BAB5-4B93-A9A2-ED88CDDE1F30}"/>
          </ac:spMkLst>
        </pc:spChg>
        <pc:spChg chg="add del mod">
          <ac:chgData name="TOURON, BENOIT" userId="843ca9f0-3541-4450-a396-22469faacae4" providerId="ADAL" clId="{3A9A00DD-B953-46B5-9BB2-0EFB2D89E5C5}" dt="2021-03-15T21:12:19.706" v="196" actId="478"/>
          <ac:spMkLst>
            <pc:docMk/>
            <pc:sldMk cId="1198043084" sldId="347"/>
            <ac:spMk id="4" creationId="{E8AACBF3-DF86-4BCB-8BBF-00E418002A9A}"/>
          </ac:spMkLst>
        </pc:spChg>
        <pc:spChg chg="del mod">
          <ac:chgData name="TOURON, BENOIT" userId="843ca9f0-3541-4450-a396-22469faacae4" providerId="ADAL" clId="{3A9A00DD-B953-46B5-9BB2-0EFB2D89E5C5}" dt="2021-03-15T21:12:11.646" v="191" actId="478"/>
          <ac:spMkLst>
            <pc:docMk/>
            <pc:sldMk cId="1198043084" sldId="347"/>
            <ac:spMk id="10" creationId="{8C622E21-087F-4A7B-9261-429C2FCD040A}"/>
          </ac:spMkLst>
        </pc:spChg>
        <pc:spChg chg="add mod">
          <ac:chgData name="TOURON, BENOIT" userId="843ca9f0-3541-4450-a396-22469faacae4" providerId="ADAL" clId="{3A9A00DD-B953-46B5-9BB2-0EFB2D89E5C5}" dt="2021-03-15T21:19:40.333" v="299" actId="1076"/>
          <ac:spMkLst>
            <pc:docMk/>
            <pc:sldMk cId="1198043084" sldId="347"/>
            <ac:spMk id="17" creationId="{1F395942-25CC-418A-A01B-47A03CBD5977}"/>
          </ac:spMkLst>
        </pc:spChg>
        <pc:spChg chg="del">
          <ac:chgData name="TOURON, BENOIT" userId="843ca9f0-3541-4450-a396-22469faacae4" providerId="ADAL" clId="{3A9A00DD-B953-46B5-9BB2-0EFB2D89E5C5}" dt="2021-03-15T21:12:13.216" v="192" actId="478"/>
          <ac:spMkLst>
            <pc:docMk/>
            <pc:sldMk cId="1198043084" sldId="347"/>
            <ac:spMk id="18" creationId="{5F978843-DE17-4F92-8654-C6062A36B4D3}"/>
          </ac:spMkLst>
        </pc:spChg>
        <pc:spChg chg="del">
          <ac:chgData name="TOURON, BENOIT" userId="843ca9f0-3541-4450-a396-22469faacae4" providerId="ADAL" clId="{3A9A00DD-B953-46B5-9BB2-0EFB2D89E5C5}" dt="2021-03-15T21:12:16.395" v="194" actId="478"/>
          <ac:spMkLst>
            <pc:docMk/>
            <pc:sldMk cId="1198043084" sldId="347"/>
            <ac:spMk id="19" creationId="{4C19AF5C-C49C-42A4-BE0B-1DA36EADD2EF}"/>
          </ac:spMkLst>
        </pc:spChg>
        <pc:spChg chg="del">
          <ac:chgData name="TOURON, BENOIT" userId="843ca9f0-3541-4450-a396-22469faacae4" providerId="ADAL" clId="{3A9A00DD-B953-46B5-9BB2-0EFB2D89E5C5}" dt="2021-03-15T21:12:15.442" v="193" actId="478"/>
          <ac:spMkLst>
            <pc:docMk/>
            <pc:sldMk cId="1198043084" sldId="347"/>
            <ac:spMk id="23" creationId="{70CDED15-0468-4608-AD5C-01937C4D1CD0}"/>
          </ac:spMkLst>
        </pc:spChg>
        <pc:spChg chg="add mod">
          <ac:chgData name="TOURON, BENOIT" userId="843ca9f0-3541-4450-a396-22469faacae4" providerId="ADAL" clId="{3A9A00DD-B953-46B5-9BB2-0EFB2D89E5C5}" dt="2021-03-15T21:13:48.223" v="224" actId="20577"/>
          <ac:spMkLst>
            <pc:docMk/>
            <pc:sldMk cId="1198043084" sldId="347"/>
            <ac:spMk id="25" creationId="{4EA59646-F602-4337-82E8-A3547E45DB31}"/>
          </ac:spMkLst>
        </pc:spChg>
        <pc:spChg chg="add mod">
          <ac:chgData name="TOURON, BENOIT" userId="843ca9f0-3541-4450-a396-22469faacae4" providerId="ADAL" clId="{3A9A00DD-B953-46B5-9BB2-0EFB2D89E5C5}" dt="2021-03-15T21:37:43.008" v="585" actId="1076"/>
          <ac:spMkLst>
            <pc:docMk/>
            <pc:sldMk cId="1198043084" sldId="347"/>
            <ac:spMk id="26" creationId="{BF26A97F-757B-4AA2-80B1-30387F55B75B}"/>
          </ac:spMkLst>
        </pc:spChg>
        <pc:spChg chg="add mod">
          <ac:chgData name="TOURON, BENOIT" userId="843ca9f0-3541-4450-a396-22469faacae4" providerId="ADAL" clId="{3A9A00DD-B953-46B5-9BB2-0EFB2D89E5C5}" dt="2021-03-15T21:38:46.849" v="629" actId="20577"/>
          <ac:spMkLst>
            <pc:docMk/>
            <pc:sldMk cId="1198043084" sldId="347"/>
            <ac:spMk id="28" creationId="{181F36A2-96E2-41EF-BB4E-0FB8D948D481}"/>
          </ac:spMkLst>
        </pc:spChg>
        <pc:picChg chg="del">
          <ac:chgData name="TOURON, BENOIT" userId="843ca9f0-3541-4450-a396-22469faacae4" providerId="ADAL" clId="{3A9A00DD-B953-46B5-9BB2-0EFB2D89E5C5}" dt="2021-03-15T21:12:09.430" v="189" actId="478"/>
          <ac:picMkLst>
            <pc:docMk/>
            <pc:sldMk cId="1198043084" sldId="347"/>
            <ac:picMk id="7" creationId="{9DF7160C-9495-4FF2-90FD-46EEC1D24660}"/>
          </ac:picMkLst>
        </pc:picChg>
        <pc:picChg chg="del">
          <ac:chgData name="TOURON, BENOIT" userId="843ca9f0-3541-4450-a396-22469faacae4" providerId="ADAL" clId="{3A9A00DD-B953-46B5-9BB2-0EFB2D89E5C5}" dt="2021-03-15T21:12:21.324" v="197" actId="478"/>
          <ac:picMkLst>
            <pc:docMk/>
            <pc:sldMk cId="1198043084" sldId="347"/>
            <ac:picMk id="8" creationId="{270EBF22-DF96-4BAC-ABF1-543636513561}"/>
          </ac:picMkLst>
        </pc:picChg>
        <pc:picChg chg="del">
          <ac:chgData name="TOURON, BENOIT" userId="843ca9f0-3541-4450-a396-22469faacae4" providerId="ADAL" clId="{3A9A00DD-B953-46B5-9BB2-0EFB2D89E5C5}" dt="2021-03-15T21:12:17.693" v="195" actId="478"/>
          <ac:picMkLst>
            <pc:docMk/>
            <pc:sldMk cId="1198043084" sldId="347"/>
            <ac:picMk id="11" creationId="{F52520E7-AA86-4D5C-A59B-4B46FE62F3A7}"/>
          </ac:picMkLst>
        </pc:picChg>
        <pc:picChg chg="add mod">
          <ac:chgData name="TOURON, BENOIT" userId="843ca9f0-3541-4450-a396-22469faacae4" providerId="ADAL" clId="{3A9A00DD-B953-46B5-9BB2-0EFB2D89E5C5}" dt="2021-03-15T21:12:48.598" v="208" actId="1076"/>
          <ac:picMkLst>
            <pc:docMk/>
            <pc:sldMk cId="1198043084" sldId="347"/>
            <ac:picMk id="20" creationId="{D7114E82-AF92-4C85-8462-047607A14C59}"/>
          </ac:picMkLst>
        </pc:picChg>
        <pc:picChg chg="add mod">
          <ac:chgData name="TOURON, BENOIT" userId="843ca9f0-3541-4450-a396-22469faacae4" providerId="ADAL" clId="{3A9A00DD-B953-46B5-9BB2-0EFB2D89E5C5}" dt="2021-03-15T21:13:16.317" v="213" actId="1076"/>
          <ac:picMkLst>
            <pc:docMk/>
            <pc:sldMk cId="1198043084" sldId="347"/>
            <ac:picMk id="24" creationId="{5018936E-FA81-4BAB-95DD-F6AA00F904C9}"/>
          </ac:picMkLst>
        </pc:picChg>
        <pc:picChg chg="add mod">
          <ac:chgData name="TOURON, BENOIT" userId="843ca9f0-3541-4450-a396-22469faacae4" providerId="ADAL" clId="{3A9A00DD-B953-46B5-9BB2-0EFB2D89E5C5}" dt="2021-03-15T21:37:43.008" v="585" actId="1076"/>
          <ac:picMkLst>
            <pc:docMk/>
            <pc:sldMk cId="1198043084" sldId="347"/>
            <ac:picMk id="27" creationId="{CBEBAB51-0232-46FA-94CE-EA24B396C70A}"/>
          </ac:picMkLst>
        </pc:picChg>
      </pc:sldChg>
      <pc:sldChg chg="addSp delSp modSp add mod modNotesTx">
        <pc:chgData name="TOURON, BENOIT" userId="843ca9f0-3541-4450-a396-22469faacae4" providerId="ADAL" clId="{3A9A00DD-B953-46B5-9BB2-0EFB2D89E5C5}" dt="2021-03-19T07:11:19.292" v="1587" actId="20577"/>
        <pc:sldMkLst>
          <pc:docMk/>
          <pc:sldMk cId="4247177395" sldId="348"/>
        </pc:sldMkLst>
        <pc:spChg chg="mod">
          <ac:chgData name="TOURON, BENOIT" userId="843ca9f0-3541-4450-a396-22469faacae4" providerId="ADAL" clId="{3A9A00DD-B953-46B5-9BB2-0EFB2D89E5C5}" dt="2021-03-19T07:11:19.292" v="1587" actId="20577"/>
          <ac:spMkLst>
            <pc:docMk/>
            <pc:sldMk cId="4247177395" sldId="348"/>
            <ac:spMk id="3" creationId="{08E05E48-BAB5-4B93-A9A2-ED88CDDE1F30}"/>
          </ac:spMkLst>
        </pc:spChg>
        <pc:spChg chg="add del mod">
          <ac:chgData name="TOURON, BENOIT" userId="843ca9f0-3541-4450-a396-22469faacae4" providerId="ADAL" clId="{3A9A00DD-B953-46B5-9BB2-0EFB2D89E5C5}" dt="2021-03-15T21:19:00.989" v="284" actId="478"/>
          <ac:spMkLst>
            <pc:docMk/>
            <pc:sldMk cId="4247177395" sldId="348"/>
            <ac:spMk id="4" creationId="{B19DAD61-8C65-4025-8AF6-917ACD08BA07}"/>
          </ac:spMkLst>
        </pc:spChg>
        <pc:spChg chg="del mod">
          <ac:chgData name="TOURON, BENOIT" userId="843ca9f0-3541-4450-a396-22469faacae4" providerId="ADAL" clId="{3A9A00DD-B953-46B5-9BB2-0EFB2D89E5C5}" dt="2021-03-15T21:19:02.373" v="285" actId="478"/>
          <ac:spMkLst>
            <pc:docMk/>
            <pc:sldMk cId="4247177395" sldId="348"/>
            <ac:spMk id="10" creationId="{8C622E21-087F-4A7B-9261-429C2FCD040A}"/>
          </ac:spMkLst>
        </pc:spChg>
        <pc:spChg chg="mod">
          <ac:chgData name="TOURON, BENOIT" userId="843ca9f0-3541-4450-a396-22469faacae4" providerId="ADAL" clId="{3A9A00DD-B953-46B5-9BB2-0EFB2D89E5C5}" dt="2021-03-15T21:22:13.973" v="335" actId="14100"/>
          <ac:spMkLst>
            <pc:docMk/>
            <pc:sldMk cId="4247177395" sldId="348"/>
            <ac:spMk id="18" creationId="{5F978843-DE17-4F92-8654-C6062A36B4D3}"/>
          </ac:spMkLst>
        </pc:spChg>
        <pc:spChg chg="del">
          <ac:chgData name="TOURON, BENOIT" userId="843ca9f0-3541-4450-a396-22469faacae4" providerId="ADAL" clId="{3A9A00DD-B953-46B5-9BB2-0EFB2D89E5C5}" dt="2021-03-15T21:19:07.240" v="289" actId="478"/>
          <ac:spMkLst>
            <pc:docMk/>
            <pc:sldMk cId="4247177395" sldId="348"/>
            <ac:spMk id="19" creationId="{4C19AF5C-C49C-42A4-BE0B-1DA36EADD2EF}"/>
          </ac:spMkLst>
        </pc:spChg>
        <pc:spChg chg="del">
          <ac:chgData name="TOURON, BENOIT" userId="843ca9f0-3541-4450-a396-22469faacae4" providerId="ADAL" clId="{3A9A00DD-B953-46B5-9BB2-0EFB2D89E5C5}" dt="2021-03-15T21:19:04.804" v="287" actId="478"/>
          <ac:spMkLst>
            <pc:docMk/>
            <pc:sldMk cId="4247177395" sldId="348"/>
            <ac:spMk id="21" creationId="{0C99BA5B-5A50-4456-8B9B-266478078BF2}"/>
          </ac:spMkLst>
        </pc:spChg>
        <pc:spChg chg="del">
          <ac:chgData name="TOURON, BENOIT" userId="843ca9f0-3541-4450-a396-22469faacae4" providerId="ADAL" clId="{3A9A00DD-B953-46B5-9BB2-0EFB2D89E5C5}" dt="2021-03-15T21:18:57.505" v="282" actId="478"/>
          <ac:spMkLst>
            <pc:docMk/>
            <pc:sldMk cId="4247177395" sldId="348"/>
            <ac:spMk id="23" creationId="{70CDED15-0468-4608-AD5C-01937C4D1CD0}"/>
          </ac:spMkLst>
        </pc:spChg>
        <pc:spChg chg="add mod">
          <ac:chgData name="TOURON, BENOIT" userId="843ca9f0-3541-4450-a396-22469faacae4" providerId="ADAL" clId="{3A9A00DD-B953-46B5-9BB2-0EFB2D89E5C5}" dt="2021-03-15T21:19:50.850" v="314" actId="20577"/>
          <ac:spMkLst>
            <pc:docMk/>
            <pc:sldMk cId="4247177395" sldId="348"/>
            <ac:spMk id="24" creationId="{398B0CCE-87EC-4E68-8009-B6AF9BCBFF8A}"/>
          </ac:spMkLst>
        </pc:spChg>
        <pc:spChg chg="add mod">
          <ac:chgData name="TOURON, BENOIT" userId="843ca9f0-3541-4450-a396-22469faacae4" providerId="ADAL" clId="{3A9A00DD-B953-46B5-9BB2-0EFB2D89E5C5}" dt="2021-03-15T21:39:20.215" v="635" actId="20577"/>
          <ac:spMkLst>
            <pc:docMk/>
            <pc:sldMk cId="4247177395" sldId="348"/>
            <ac:spMk id="25" creationId="{DF91FEC1-015E-49DC-8102-A32BEA695420}"/>
          </ac:spMkLst>
        </pc:spChg>
        <pc:spChg chg="add mod">
          <ac:chgData name="TOURON, BENOIT" userId="843ca9f0-3541-4450-a396-22469faacae4" providerId="ADAL" clId="{3A9A00DD-B953-46B5-9BB2-0EFB2D89E5C5}" dt="2021-03-15T21:40:18.150" v="684" actId="14100"/>
          <ac:spMkLst>
            <pc:docMk/>
            <pc:sldMk cId="4247177395" sldId="348"/>
            <ac:spMk id="26" creationId="{9500BFCF-9CF2-44D5-93D9-2456B634D513}"/>
          </ac:spMkLst>
        </pc:spChg>
        <pc:spChg chg="add mod">
          <ac:chgData name="TOURON, BENOIT" userId="843ca9f0-3541-4450-a396-22469faacae4" providerId="ADAL" clId="{3A9A00DD-B953-46B5-9BB2-0EFB2D89E5C5}" dt="2021-03-15T21:40:37.021" v="742" actId="20577"/>
          <ac:spMkLst>
            <pc:docMk/>
            <pc:sldMk cId="4247177395" sldId="348"/>
            <ac:spMk id="28" creationId="{1C1D60C2-1928-49D4-A6C3-A244BDBCE8C4}"/>
          </ac:spMkLst>
        </pc:spChg>
        <pc:picChg chg="del">
          <ac:chgData name="TOURON, BENOIT" userId="843ca9f0-3541-4450-a396-22469faacae4" providerId="ADAL" clId="{3A9A00DD-B953-46B5-9BB2-0EFB2D89E5C5}" dt="2021-03-15T21:19:03.321" v="286" actId="478"/>
          <ac:picMkLst>
            <pc:docMk/>
            <pc:sldMk cId="4247177395" sldId="348"/>
            <ac:picMk id="7" creationId="{9DF7160C-9495-4FF2-90FD-46EEC1D24660}"/>
          </ac:picMkLst>
        </pc:picChg>
        <pc:picChg chg="del">
          <ac:chgData name="TOURON, BENOIT" userId="843ca9f0-3541-4450-a396-22469faacae4" providerId="ADAL" clId="{3A9A00DD-B953-46B5-9BB2-0EFB2D89E5C5}" dt="2021-03-15T21:19:11.422" v="291" actId="478"/>
          <ac:picMkLst>
            <pc:docMk/>
            <pc:sldMk cId="4247177395" sldId="348"/>
            <ac:picMk id="8" creationId="{270EBF22-DF96-4BAC-ABF1-543636513561}"/>
          </ac:picMkLst>
        </pc:picChg>
        <pc:picChg chg="del">
          <ac:chgData name="TOURON, BENOIT" userId="843ca9f0-3541-4450-a396-22469faacae4" providerId="ADAL" clId="{3A9A00DD-B953-46B5-9BB2-0EFB2D89E5C5}" dt="2021-03-15T21:19:05.623" v="288" actId="478"/>
          <ac:picMkLst>
            <pc:docMk/>
            <pc:sldMk cId="4247177395" sldId="348"/>
            <ac:picMk id="9" creationId="{0A235FBC-4306-48A6-881F-7FDB540D811C}"/>
          </ac:picMkLst>
        </pc:picChg>
        <pc:picChg chg="add mod">
          <ac:chgData name="TOURON, BENOIT" userId="843ca9f0-3541-4450-a396-22469faacae4" providerId="ADAL" clId="{3A9A00DD-B953-46B5-9BB2-0EFB2D89E5C5}" dt="2021-03-15T21:19:31.045" v="297" actId="1076"/>
          <ac:picMkLst>
            <pc:docMk/>
            <pc:sldMk cId="4247177395" sldId="348"/>
            <ac:picMk id="17" creationId="{C9A0A5B3-1C8A-45C9-BF0D-AA0C87935BA2}"/>
          </ac:picMkLst>
        </pc:picChg>
        <pc:picChg chg="add mod">
          <ac:chgData name="TOURON, BENOIT" userId="843ca9f0-3541-4450-a396-22469faacae4" providerId="ADAL" clId="{3A9A00DD-B953-46B5-9BB2-0EFB2D89E5C5}" dt="2021-03-15T21:22:31.725" v="338" actId="1076"/>
          <ac:picMkLst>
            <pc:docMk/>
            <pc:sldMk cId="4247177395" sldId="348"/>
            <ac:picMk id="20" creationId="{E38CDECF-8D69-455E-8A83-1B75CF5C0212}"/>
          </ac:picMkLst>
        </pc:picChg>
        <pc:picChg chg="add mod">
          <ac:chgData name="TOURON, BENOIT" userId="843ca9f0-3541-4450-a396-22469faacae4" providerId="ADAL" clId="{3A9A00DD-B953-46B5-9BB2-0EFB2D89E5C5}" dt="2021-03-15T21:39:04.014" v="631" actId="1076"/>
          <ac:picMkLst>
            <pc:docMk/>
            <pc:sldMk cId="4247177395" sldId="348"/>
            <ac:picMk id="27" creationId="{0D10CD20-77A3-4885-9AD8-6AD7CDA995AA}"/>
          </ac:picMkLst>
        </pc:picChg>
      </pc:sldChg>
      <pc:sldChg chg="addSp delSp modSp add mod">
        <pc:chgData name="TOURON, BENOIT" userId="843ca9f0-3541-4450-a396-22469faacae4" providerId="ADAL" clId="{3A9A00DD-B953-46B5-9BB2-0EFB2D89E5C5}" dt="2021-03-19T07:11:25.866" v="1592" actId="20577"/>
        <pc:sldMkLst>
          <pc:docMk/>
          <pc:sldMk cId="2358743022" sldId="349"/>
        </pc:sldMkLst>
        <pc:spChg chg="mod">
          <ac:chgData name="TOURON, BENOIT" userId="843ca9f0-3541-4450-a396-22469faacae4" providerId="ADAL" clId="{3A9A00DD-B953-46B5-9BB2-0EFB2D89E5C5}" dt="2021-03-19T07:11:25.866" v="1592" actId="20577"/>
          <ac:spMkLst>
            <pc:docMk/>
            <pc:sldMk cId="2358743022" sldId="349"/>
            <ac:spMk id="3" creationId="{08E05E48-BAB5-4B93-A9A2-ED88CDDE1F30}"/>
          </ac:spMkLst>
        </pc:spChg>
        <pc:spChg chg="add del mod">
          <ac:chgData name="TOURON, BENOIT" userId="843ca9f0-3541-4450-a396-22469faacae4" providerId="ADAL" clId="{3A9A00DD-B953-46B5-9BB2-0EFB2D89E5C5}" dt="2021-03-15T21:46:52.947" v="758" actId="478"/>
          <ac:spMkLst>
            <pc:docMk/>
            <pc:sldMk cId="2358743022" sldId="349"/>
            <ac:spMk id="4" creationId="{01231CFA-C260-455A-97C0-9D73CFCB7644}"/>
          </ac:spMkLst>
        </pc:spChg>
        <pc:spChg chg="add mod">
          <ac:chgData name="TOURON, BENOIT" userId="843ca9f0-3541-4450-a396-22469faacae4" providerId="ADAL" clId="{3A9A00DD-B953-46B5-9BB2-0EFB2D89E5C5}" dt="2021-03-16T08:02:52.249" v="893" actId="20577"/>
          <ac:spMkLst>
            <pc:docMk/>
            <pc:sldMk cId="2358743022" sldId="349"/>
            <ac:spMk id="6" creationId="{3936362C-0C79-4291-BCA2-558B0256D4FD}"/>
          </ac:spMkLst>
        </pc:spChg>
        <pc:spChg chg="add mod">
          <ac:chgData name="TOURON, BENOIT" userId="843ca9f0-3541-4450-a396-22469faacae4" providerId="ADAL" clId="{3A9A00DD-B953-46B5-9BB2-0EFB2D89E5C5}" dt="2021-03-16T08:03:43.065" v="904" actId="1076"/>
          <ac:spMkLst>
            <pc:docMk/>
            <pc:sldMk cId="2358743022" sldId="349"/>
            <ac:spMk id="7" creationId="{34D5CB47-A82B-4DDD-A626-8985907A2E2E}"/>
          </ac:spMkLst>
        </pc:spChg>
        <pc:spChg chg="add mod">
          <ac:chgData name="TOURON, BENOIT" userId="843ca9f0-3541-4450-a396-22469faacae4" providerId="ADAL" clId="{3A9A00DD-B953-46B5-9BB2-0EFB2D89E5C5}" dt="2021-03-18T16:54:58.639" v="1324" actId="1076"/>
          <ac:spMkLst>
            <pc:docMk/>
            <pc:sldMk cId="2358743022" sldId="349"/>
            <ac:spMk id="8" creationId="{D569FAB4-CCCB-41F5-B295-B266C56B3489}"/>
          </ac:spMkLst>
        </pc:spChg>
        <pc:spChg chg="add mod">
          <ac:chgData name="TOURON, BENOIT" userId="843ca9f0-3541-4450-a396-22469faacae4" providerId="ADAL" clId="{3A9A00DD-B953-46B5-9BB2-0EFB2D89E5C5}" dt="2021-03-18T20:21:13.303" v="1499" actId="14100"/>
          <ac:spMkLst>
            <pc:docMk/>
            <pc:sldMk cId="2358743022" sldId="349"/>
            <ac:spMk id="9" creationId="{4F2E73E0-AB5A-4A75-95B4-6C193FE82E80}"/>
          </ac:spMkLst>
        </pc:spChg>
        <pc:spChg chg="add del mod">
          <ac:chgData name="TOURON, BENOIT" userId="843ca9f0-3541-4450-a396-22469faacae4" providerId="ADAL" clId="{3A9A00DD-B953-46B5-9BB2-0EFB2D89E5C5}" dt="2021-03-15T21:48:02.545" v="765" actId="478"/>
          <ac:spMkLst>
            <pc:docMk/>
            <pc:sldMk cId="2358743022" sldId="349"/>
            <ac:spMk id="14" creationId="{674541F2-98DD-4661-84DE-FACB9ABE485A}"/>
          </ac:spMkLst>
        </pc:spChg>
        <pc:spChg chg="add del mod">
          <ac:chgData name="TOURON, BENOIT" userId="843ca9f0-3541-4450-a396-22469faacae4" providerId="ADAL" clId="{3A9A00DD-B953-46B5-9BB2-0EFB2D89E5C5}" dt="2021-03-15T21:48:02.545" v="765" actId="478"/>
          <ac:spMkLst>
            <pc:docMk/>
            <pc:sldMk cId="2358743022" sldId="349"/>
            <ac:spMk id="15" creationId="{D4957BFA-7F7F-4341-9C77-E37FD92E5D4B}"/>
          </ac:spMkLst>
        </pc:spChg>
        <pc:spChg chg="add mod">
          <ac:chgData name="TOURON, BENOIT" userId="843ca9f0-3541-4450-a396-22469faacae4" providerId="ADAL" clId="{3A9A00DD-B953-46B5-9BB2-0EFB2D89E5C5}" dt="2021-03-16T07:53:24.936" v="888" actId="1076"/>
          <ac:spMkLst>
            <pc:docMk/>
            <pc:sldMk cId="2358743022" sldId="349"/>
            <ac:spMk id="18" creationId="{4682ACC6-FD9D-4178-BF22-3A2000046494}"/>
          </ac:spMkLst>
        </pc:spChg>
        <pc:spChg chg="del">
          <ac:chgData name="TOURON, BENOIT" userId="843ca9f0-3541-4450-a396-22469faacae4" providerId="ADAL" clId="{3A9A00DD-B953-46B5-9BB2-0EFB2D89E5C5}" dt="2021-03-15T21:46:48.902" v="756" actId="478"/>
          <ac:spMkLst>
            <pc:docMk/>
            <pc:sldMk cId="2358743022" sldId="349"/>
            <ac:spMk id="19" creationId="{BE4AD10C-9965-4B8E-A287-06BD64C73964}"/>
          </ac:spMkLst>
        </pc:spChg>
        <pc:spChg chg="add mod">
          <ac:chgData name="TOURON, BENOIT" userId="843ca9f0-3541-4450-a396-22469faacae4" providerId="ADAL" clId="{3A9A00DD-B953-46B5-9BB2-0EFB2D89E5C5}" dt="2021-03-18T16:56:25.364" v="1374" actId="1076"/>
          <ac:spMkLst>
            <pc:docMk/>
            <pc:sldMk cId="2358743022" sldId="349"/>
            <ac:spMk id="23" creationId="{F3580105-63D3-4FEC-825D-031C68D8DBCB}"/>
          </ac:spMkLst>
        </pc:spChg>
        <pc:spChg chg="add mod">
          <ac:chgData name="TOURON, BENOIT" userId="843ca9f0-3541-4450-a396-22469faacae4" providerId="ADAL" clId="{3A9A00DD-B953-46B5-9BB2-0EFB2D89E5C5}" dt="2021-03-18T16:59:08.558" v="1410" actId="122"/>
          <ac:spMkLst>
            <pc:docMk/>
            <pc:sldMk cId="2358743022" sldId="349"/>
            <ac:spMk id="25" creationId="{430DC866-202E-4F7D-B090-2F2BA3018F84}"/>
          </ac:spMkLst>
        </pc:spChg>
        <pc:spChg chg="mod">
          <ac:chgData name="TOURON, BENOIT" userId="843ca9f0-3541-4450-a396-22469faacae4" providerId="ADAL" clId="{3A9A00DD-B953-46B5-9BB2-0EFB2D89E5C5}" dt="2021-03-18T16:59:35.572" v="1451" actId="20577"/>
          <ac:spMkLst>
            <pc:docMk/>
            <pc:sldMk cId="2358743022" sldId="349"/>
            <ac:spMk id="26" creationId="{2ADB16EA-2CE8-42A1-B6F5-894DC9BADA03}"/>
          </ac:spMkLst>
        </pc:spChg>
        <pc:spChg chg="add mod">
          <ac:chgData name="TOURON, BENOIT" userId="843ca9f0-3541-4450-a396-22469faacae4" providerId="ADAL" clId="{3A9A00DD-B953-46B5-9BB2-0EFB2D89E5C5}" dt="2021-03-18T20:20:58.782" v="1496" actId="14100"/>
          <ac:spMkLst>
            <pc:docMk/>
            <pc:sldMk cId="2358743022" sldId="349"/>
            <ac:spMk id="30" creationId="{083CD1E4-B759-42A3-A8DC-C4FADEC2DAF3}"/>
          </ac:spMkLst>
        </pc:spChg>
        <pc:spChg chg="add mod">
          <ac:chgData name="TOURON, BENOIT" userId="843ca9f0-3541-4450-a396-22469faacae4" providerId="ADAL" clId="{3A9A00DD-B953-46B5-9BB2-0EFB2D89E5C5}" dt="2021-03-18T20:20:40.175" v="1489" actId="1076"/>
          <ac:spMkLst>
            <pc:docMk/>
            <pc:sldMk cId="2358743022" sldId="349"/>
            <ac:spMk id="31" creationId="{0B808DA4-3F34-4D7A-B6C1-96C6B983767A}"/>
          </ac:spMkLst>
        </pc:spChg>
        <pc:spChg chg="add mod">
          <ac:chgData name="TOURON, BENOIT" userId="843ca9f0-3541-4450-a396-22469faacae4" providerId="ADAL" clId="{3A9A00DD-B953-46B5-9BB2-0EFB2D89E5C5}" dt="2021-03-18T20:21:02.543" v="1497" actId="1076"/>
          <ac:spMkLst>
            <pc:docMk/>
            <pc:sldMk cId="2358743022" sldId="349"/>
            <ac:spMk id="32" creationId="{9A3C5B75-C390-4EF4-9E08-48ED3D9B117D}"/>
          </ac:spMkLst>
        </pc:spChg>
        <pc:picChg chg="del">
          <ac:chgData name="TOURON, BENOIT" userId="843ca9f0-3541-4450-a396-22469faacae4" providerId="ADAL" clId="{3A9A00DD-B953-46B5-9BB2-0EFB2D89E5C5}" dt="2021-03-15T21:46:48.902" v="756" actId="478"/>
          <ac:picMkLst>
            <pc:docMk/>
            <pc:sldMk cId="2358743022" sldId="349"/>
            <ac:picMk id="11" creationId="{B2686392-E76A-4A69-9FC3-85A30B8C0214}"/>
          </ac:picMkLst>
        </pc:picChg>
        <pc:picChg chg="del">
          <ac:chgData name="TOURON, BENOIT" userId="843ca9f0-3541-4450-a396-22469faacae4" providerId="ADAL" clId="{3A9A00DD-B953-46B5-9BB2-0EFB2D89E5C5}" dt="2021-03-15T21:46:48.902" v="756" actId="478"/>
          <ac:picMkLst>
            <pc:docMk/>
            <pc:sldMk cId="2358743022" sldId="349"/>
            <ac:picMk id="13" creationId="{9ECEBBA2-99CC-4158-9B2A-FFAF523014B4}"/>
          </ac:picMkLst>
        </pc:picChg>
        <pc:picChg chg="add del mod">
          <ac:chgData name="TOURON, BENOIT" userId="843ca9f0-3541-4450-a396-22469faacae4" providerId="ADAL" clId="{3A9A00DD-B953-46B5-9BB2-0EFB2D89E5C5}" dt="2021-03-15T21:47:52.524" v="764" actId="478"/>
          <ac:picMkLst>
            <pc:docMk/>
            <pc:sldMk cId="2358743022" sldId="349"/>
            <ac:picMk id="16" creationId="{0B71400D-B1EE-43B2-B2D0-768D3DAB2B0E}"/>
          </ac:picMkLst>
        </pc:picChg>
        <pc:picChg chg="add del mod">
          <ac:chgData name="TOURON, BENOIT" userId="843ca9f0-3541-4450-a396-22469faacae4" providerId="ADAL" clId="{3A9A00DD-B953-46B5-9BB2-0EFB2D89E5C5}" dt="2021-03-15T21:48:46.692" v="786" actId="478"/>
          <ac:picMkLst>
            <pc:docMk/>
            <pc:sldMk cId="2358743022" sldId="349"/>
            <ac:picMk id="17" creationId="{73013DD3-317F-4062-8076-8C4DC1BD055F}"/>
          </ac:picMkLst>
        </pc:picChg>
        <pc:picChg chg="add mod ord">
          <ac:chgData name="TOURON, BENOIT" userId="843ca9f0-3541-4450-a396-22469faacae4" providerId="ADAL" clId="{3A9A00DD-B953-46B5-9BB2-0EFB2D89E5C5}" dt="2021-03-18T17:01:02.187" v="1460" actId="166"/>
          <ac:picMkLst>
            <pc:docMk/>
            <pc:sldMk cId="2358743022" sldId="349"/>
            <ac:picMk id="22" creationId="{EB3CA1CF-2026-48FA-AEC6-9E2A85A8FC4B}"/>
          </ac:picMkLst>
        </pc:picChg>
        <pc:picChg chg="del">
          <ac:chgData name="TOURON, BENOIT" userId="843ca9f0-3541-4450-a396-22469faacae4" providerId="ADAL" clId="{3A9A00DD-B953-46B5-9BB2-0EFB2D89E5C5}" dt="2021-03-15T21:46:51.398" v="757" actId="478"/>
          <ac:picMkLst>
            <pc:docMk/>
            <pc:sldMk cId="2358743022" sldId="349"/>
            <ac:picMk id="1028" creationId="{52C29983-5732-4EA9-B36F-4C76CDB7BB9C}"/>
          </ac:picMkLst>
        </pc:picChg>
        <pc:picChg chg="add mod">
          <ac:chgData name="TOURON, BENOIT" userId="843ca9f0-3541-4450-a396-22469faacae4" providerId="ADAL" clId="{3A9A00DD-B953-46B5-9BB2-0EFB2D89E5C5}" dt="2021-03-18T16:54:58.639" v="1324" actId="1076"/>
          <ac:picMkLst>
            <pc:docMk/>
            <pc:sldMk cId="2358743022" sldId="349"/>
            <ac:picMk id="2050" creationId="{06ADA9FB-0C92-435D-9D55-0A5F5F66E157}"/>
          </ac:picMkLst>
        </pc:picChg>
        <pc:picChg chg="add mod">
          <ac:chgData name="TOURON, BENOIT" userId="843ca9f0-3541-4450-a396-22469faacae4" providerId="ADAL" clId="{3A9A00DD-B953-46B5-9BB2-0EFB2D89E5C5}" dt="2021-03-18T16:58:23.394" v="1377" actId="1076"/>
          <ac:picMkLst>
            <pc:docMk/>
            <pc:sldMk cId="2358743022" sldId="349"/>
            <ac:picMk id="2052" creationId="{0DF0E0C8-3154-4695-928B-5ECE189C7061}"/>
          </ac:picMkLst>
        </pc:picChg>
        <pc:picChg chg="add mod">
          <ac:chgData name="TOURON, BENOIT" userId="843ca9f0-3541-4450-a396-22469faacae4" providerId="ADAL" clId="{3A9A00DD-B953-46B5-9BB2-0EFB2D89E5C5}" dt="2021-03-18T20:20:13.443" v="1476" actId="1076"/>
          <ac:picMkLst>
            <pc:docMk/>
            <pc:sldMk cId="2358743022" sldId="349"/>
            <ac:picMk id="2054" creationId="{42ADD482-F76D-4B51-87FE-3F59453397EB}"/>
          </ac:picMkLst>
        </pc:picChg>
      </pc:sldChg>
      <pc:sldChg chg="addSp delSp modSp add mod">
        <pc:chgData name="TOURON, BENOIT" userId="843ca9f0-3541-4450-a396-22469faacae4" providerId="ADAL" clId="{3A9A00DD-B953-46B5-9BB2-0EFB2D89E5C5}" dt="2021-03-19T12:52:34.937" v="2160" actId="948"/>
        <pc:sldMkLst>
          <pc:docMk/>
          <pc:sldMk cId="1376452387" sldId="350"/>
        </pc:sldMkLst>
        <pc:spChg chg="mod">
          <ac:chgData name="TOURON, BENOIT" userId="843ca9f0-3541-4450-a396-22469faacae4" providerId="ADAL" clId="{3A9A00DD-B953-46B5-9BB2-0EFB2D89E5C5}" dt="2021-03-19T12:44:02.124" v="1925" actId="1076"/>
          <ac:spMkLst>
            <pc:docMk/>
            <pc:sldMk cId="1376452387" sldId="350"/>
            <ac:spMk id="3" creationId="{08E05E48-BAB5-4B93-A9A2-ED88CDDE1F30}"/>
          </ac:spMkLst>
        </pc:spChg>
        <pc:spChg chg="add del mod">
          <ac:chgData name="TOURON, BENOIT" userId="843ca9f0-3541-4450-a396-22469faacae4" providerId="ADAL" clId="{3A9A00DD-B953-46B5-9BB2-0EFB2D89E5C5}" dt="2021-03-19T12:31:48.905" v="1668" actId="478"/>
          <ac:spMkLst>
            <pc:docMk/>
            <pc:sldMk cId="1376452387" sldId="350"/>
            <ac:spMk id="4" creationId="{A15044C3-FC2D-4E1E-B88B-CEDBBA81BD57}"/>
          </ac:spMkLst>
        </pc:spChg>
        <pc:spChg chg="del">
          <ac:chgData name="TOURON, BENOIT" userId="843ca9f0-3541-4450-a396-22469faacae4" providerId="ADAL" clId="{3A9A00DD-B953-46B5-9BB2-0EFB2D89E5C5}" dt="2021-03-19T12:31:59.633" v="1675" actId="478"/>
          <ac:spMkLst>
            <pc:docMk/>
            <pc:sldMk cId="1376452387" sldId="350"/>
            <ac:spMk id="8" creationId="{D439BFEB-9C25-4201-A95D-5D61C0E56AD7}"/>
          </ac:spMkLst>
        </pc:spChg>
        <pc:spChg chg="del">
          <ac:chgData name="TOURON, BENOIT" userId="843ca9f0-3541-4450-a396-22469faacae4" providerId="ADAL" clId="{3A9A00DD-B953-46B5-9BB2-0EFB2D89E5C5}" dt="2021-03-19T12:31:55.272" v="1673" actId="478"/>
          <ac:spMkLst>
            <pc:docMk/>
            <pc:sldMk cId="1376452387" sldId="350"/>
            <ac:spMk id="12" creationId="{9BA1DA54-49A7-48DC-A412-02E21CE1BFCF}"/>
          </ac:spMkLst>
        </pc:spChg>
        <pc:spChg chg="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15" creationId="{E9F669B0-DA88-494C-A803-3B73609D8A63}"/>
          </ac:spMkLst>
        </pc:spChg>
        <pc:spChg chg="del">
          <ac:chgData name="TOURON, BENOIT" userId="843ca9f0-3541-4450-a396-22469faacae4" providerId="ADAL" clId="{3A9A00DD-B953-46B5-9BB2-0EFB2D89E5C5}" dt="2021-03-19T12:31:59.633" v="1675" actId="478"/>
          <ac:spMkLst>
            <pc:docMk/>
            <pc:sldMk cId="1376452387" sldId="350"/>
            <ac:spMk id="19" creationId="{B7DB38AD-77B7-41BB-9864-17D758297CC2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21" creationId="{8F54CA3A-8F26-43D7-AB1A-810F8C7A261F}"/>
          </ac:spMkLst>
        </pc:spChg>
        <pc:spChg chg="del mod">
          <ac:chgData name="TOURON, BENOIT" userId="843ca9f0-3541-4450-a396-22469faacae4" providerId="ADAL" clId="{3A9A00DD-B953-46B5-9BB2-0EFB2D89E5C5}" dt="2021-03-19T12:31:56.762" v="1674" actId="478"/>
          <ac:spMkLst>
            <pc:docMk/>
            <pc:sldMk cId="1376452387" sldId="350"/>
            <ac:spMk id="26" creationId="{1554175F-6093-4849-89CC-B6661F17365D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30" creationId="{35CA37BA-99AC-4880-AAAA-DEFBBD08BE9E}"/>
          </ac:spMkLst>
        </pc:spChg>
        <pc:spChg chg="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31" creationId="{9C8EC0A0-1321-40A0-A32E-C6389DF65486}"/>
          </ac:spMkLst>
        </pc:spChg>
        <pc:spChg chg="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37" creationId="{93C58231-3CBB-4D03-ACEF-AF1F4D40D7C2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38" creationId="{E3A191E2-74F5-4AFF-80FC-6F14CE07B2BA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40" creationId="{04392C28-584D-4F17-A799-901ED6040283}"/>
          </ac:spMkLst>
        </pc:spChg>
        <pc:spChg chg="del">
          <ac:chgData name="TOURON, BENOIT" userId="843ca9f0-3541-4450-a396-22469faacae4" providerId="ADAL" clId="{3A9A00DD-B953-46B5-9BB2-0EFB2D89E5C5}" dt="2021-03-19T12:31:46.201" v="1667" actId="478"/>
          <ac:spMkLst>
            <pc:docMk/>
            <pc:sldMk cId="1376452387" sldId="350"/>
            <ac:spMk id="47" creationId="{37B58598-9C99-45E0-867D-DF750D314799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49" creationId="{A22D829E-E284-4D8B-B1E5-B17AB888A343}"/>
          </ac:spMkLst>
        </pc:spChg>
        <pc:spChg chg="mod">
          <ac:chgData name="TOURON, BENOIT" userId="843ca9f0-3541-4450-a396-22469faacae4" providerId="ADAL" clId="{3A9A00DD-B953-46B5-9BB2-0EFB2D89E5C5}" dt="2021-03-19T12:37:50.258" v="1809" actId="1076"/>
          <ac:spMkLst>
            <pc:docMk/>
            <pc:sldMk cId="1376452387" sldId="350"/>
            <ac:spMk id="52" creationId="{81D402F0-C3DF-46E8-AC48-BD7622E8253D}"/>
          </ac:spMkLst>
        </pc:spChg>
        <pc:spChg chg="mod">
          <ac:chgData name="TOURON, BENOIT" userId="843ca9f0-3541-4450-a396-22469faacae4" providerId="ADAL" clId="{3A9A00DD-B953-46B5-9BB2-0EFB2D89E5C5}" dt="2021-03-19T12:44:02.124" v="1925" actId="1076"/>
          <ac:spMkLst>
            <pc:docMk/>
            <pc:sldMk cId="1376452387" sldId="350"/>
            <ac:spMk id="53" creationId="{DC5100E8-D2C0-4045-B544-6C6D4D9A31D1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54" creationId="{76FDFDA2-4FD0-40C3-AD62-2FD226B244CD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60" creationId="{FE31DB3D-76DD-4577-84B1-227A6B5E91F7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73" creationId="{DF52F2C8-AF17-491A-B883-A70AE131C85C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74" creationId="{77B565FF-AE2C-4768-9ECB-DB702CFB1E1D}"/>
          </ac:spMkLst>
        </pc:spChg>
        <pc:spChg chg="add mod">
          <ac:chgData name="TOURON, BENOIT" userId="843ca9f0-3541-4450-a396-22469faacae4" providerId="ADAL" clId="{3A9A00DD-B953-46B5-9BB2-0EFB2D89E5C5}" dt="2021-03-19T12:52:34.937" v="2160" actId="948"/>
          <ac:spMkLst>
            <pc:docMk/>
            <pc:sldMk cId="1376452387" sldId="350"/>
            <ac:spMk id="75" creationId="{00AE1FBD-E04D-4155-995C-3E818AF02C85}"/>
          </ac:spMkLst>
        </pc:spChg>
        <pc:picChg chg="del">
          <ac:chgData name="TOURON, BENOIT" userId="843ca9f0-3541-4450-a396-22469faacae4" providerId="ADAL" clId="{3A9A00DD-B953-46B5-9BB2-0EFB2D89E5C5}" dt="2021-03-19T12:31:51.601" v="1670" actId="478"/>
          <ac:picMkLst>
            <pc:docMk/>
            <pc:sldMk cId="1376452387" sldId="350"/>
            <ac:picMk id="7" creationId="{4E54D3B9-AA92-461B-BD0B-6184EDEAF34C}"/>
          </ac:picMkLst>
        </pc:picChg>
        <pc:picChg chg="del">
          <ac:chgData name="TOURON, BENOIT" userId="843ca9f0-3541-4450-a396-22469faacae4" providerId="ADAL" clId="{3A9A00DD-B953-46B5-9BB2-0EFB2D89E5C5}" dt="2021-03-19T12:31:59.633" v="1675" actId="478"/>
          <ac:picMkLst>
            <pc:docMk/>
            <pc:sldMk cId="1376452387" sldId="350"/>
            <ac:picMk id="11" creationId="{5BC5946F-7A7F-4FD2-95D4-721F81AF51F6}"/>
          </ac:picMkLst>
        </pc:picChg>
        <pc:picChg chg="mod">
          <ac:chgData name="TOURON, BENOIT" userId="843ca9f0-3541-4450-a396-22469faacae4" providerId="ADAL" clId="{3A9A00DD-B953-46B5-9BB2-0EFB2D89E5C5}" dt="2021-03-19T12:49:27.529" v="2137" actId="1076"/>
          <ac:picMkLst>
            <pc:docMk/>
            <pc:sldMk cId="1376452387" sldId="350"/>
            <ac:picMk id="13" creationId="{EE8FDFF7-13C2-4638-A989-B5EA6E9D96BA}"/>
          </ac:picMkLst>
        </pc:picChg>
        <pc:picChg chg="del">
          <ac:chgData name="TOURON, BENOIT" userId="843ca9f0-3541-4450-a396-22469faacae4" providerId="ADAL" clId="{3A9A00DD-B953-46B5-9BB2-0EFB2D89E5C5}" dt="2021-03-19T12:31:50.911" v="1669" actId="478"/>
          <ac:picMkLst>
            <pc:docMk/>
            <pc:sldMk cId="1376452387" sldId="350"/>
            <ac:picMk id="20" creationId="{359082CC-1C85-434F-A3F4-13120EA51013}"/>
          </ac:picMkLst>
        </pc:picChg>
        <pc:picChg chg="mod">
          <ac:chgData name="TOURON, BENOIT" userId="843ca9f0-3541-4450-a396-22469faacae4" providerId="ADAL" clId="{3A9A00DD-B953-46B5-9BB2-0EFB2D89E5C5}" dt="2021-03-19T12:49:27.529" v="2137" actId="1076"/>
          <ac:picMkLst>
            <pc:docMk/>
            <pc:sldMk cId="1376452387" sldId="350"/>
            <ac:picMk id="22" creationId="{34CBB98A-743B-4A53-8613-41DD2A122144}"/>
          </ac:picMkLst>
        </pc:picChg>
        <pc:picChg chg="mod">
          <ac:chgData name="TOURON, BENOIT" userId="843ca9f0-3541-4450-a396-22469faacae4" providerId="ADAL" clId="{3A9A00DD-B953-46B5-9BB2-0EFB2D89E5C5}" dt="2021-03-19T12:49:27.529" v="2137" actId="1076"/>
          <ac:picMkLst>
            <pc:docMk/>
            <pc:sldMk cId="1376452387" sldId="350"/>
            <ac:picMk id="24" creationId="{CE912917-3496-4A3C-B388-BA6583C14627}"/>
          </ac:picMkLst>
        </pc:picChg>
        <pc:picChg chg="add mod">
          <ac:chgData name="TOURON, BENOIT" userId="843ca9f0-3541-4450-a396-22469faacae4" providerId="ADAL" clId="{3A9A00DD-B953-46B5-9BB2-0EFB2D89E5C5}" dt="2021-03-19T12:49:27.529" v="2137" actId="1076"/>
          <ac:picMkLst>
            <pc:docMk/>
            <pc:sldMk cId="1376452387" sldId="350"/>
            <ac:picMk id="41" creationId="{C1E395D9-D7BA-4495-BBE4-3F59C14BEEA9}"/>
          </ac:picMkLst>
        </pc:picChg>
        <pc:picChg chg="del">
          <ac:chgData name="TOURON, BENOIT" userId="843ca9f0-3541-4450-a396-22469faacae4" providerId="ADAL" clId="{3A9A00DD-B953-46B5-9BB2-0EFB2D89E5C5}" dt="2021-03-19T12:31:59.633" v="1675" actId="478"/>
          <ac:picMkLst>
            <pc:docMk/>
            <pc:sldMk cId="1376452387" sldId="350"/>
            <ac:picMk id="43" creationId="{1CBE3CF8-D375-402D-AF53-28E79C1F8D59}"/>
          </ac:picMkLst>
        </pc:picChg>
        <pc:picChg chg="del mod">
          <ac:chgData name="TOURON, BENOIT" userId="843ca9f0-3541-4450-a396-22469faacae4" providerId="ADAL" clId="{3A9A00DD-B953-46B5-9BB2-0EFB2D89E5C5}" dt="2021-03-19T12:34:32.629" v="1768" actId="478"/>
          <ac:picMkLst>
            <pc:docMk/>
            <pc:sldMk cId="1376452387" sldId="350"/>
            <ac:picMk id="44" creationId="{8E9E3D93-60F8-4F06-BFA7-6F62A0E589F0}"/>
          </ac:picMkLst>
        </pc:picChg>
        <pc:picChg chg="del mod">
          <ac:chgData name="TOURON, BENOIT" userId="843ca9f0-3541-4450-a396-22469faacae4" providerId="ADAL" clId="{3A9A00DD-B953-46B5-9BB2-0EFB2D89E5C5}" dt="2021-03-19T12:34:31.511" v="1767" actId="478"/>
          <ac:picMkLst>
            <pc:docMk/>
            <pc:sldMk cId="1376452387" sldId="350"/>
            <ac:picMk id="45" creationId="{C4C27742-0A2D-4BF0-B439-3C369CB43717}"/>
          </ac:picMkLst>
        </pc:picChg>
        <pc:picChg chg="add mod">
          <ac:chgData name="TOURON, BENOIT" userId="843ca9f0-3541-4450-a396-22469faacae4" providerId="ADAL" clId="{3A9A00DD-B953-46B5-9BB2-0EFB2D89E5C5}" dt="2021-03-19T12:49:27.529" v="2137" actId="1076"/>
          <ac:picMkLst>
            <pc:docMk/>
            <pc:sldMk cId="1376452387" sldId="350"/>
            <ac:picMk id="50" creationId="{E175B295-42FF-4516-9FEA-67154119C7F7}"/>
          </ac:picMkLst>
        </pc:picChg>
        <pc:picChg chg="add mod">
          <ac:chgData name="TOURON, BENOIT" userId="843ca9f0-3541-4450-a396-22469faacae4" providerId="ADAL" clId="{3A9A00DD-B953-46B5-9BB2-0EFB2D89E5C5}" dt="2021-03-19T12:49:27.529" v="2137" actId="1076"/>
          <ac:picMkLst>
            <pc:docMk/>
            <pc:sldMk cId="1376452387" sldId="350"/>
            <ac:picMk id="68" creationId="{4CC2821D-1687-4E22-BF76-044A4026B1ED}"/>
          </ac:picMkLst>
        </pc:picChg>
        <pc:cxnChg chg="add 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25" creationId="{209B61EA-73F7-48C1-A7D4-8E07E32A286D}"/>
          </ac:cxnSpMkLst>
        </pc:cxnChg>
        <pc:cxnChg chg="del mod">
          <ac:chgData name="TOURON, BENOIT" userId="843ca9f0-3541-4450-a396-22469faacae4" providerId="ADAL" clId="{3A9A00DD-B953-46B5-9BB2-0EFB2D89E5C5}" dt="2021-03-19T12:31:52.604" v="1671" actId="478"/>
          <ac:cxnSpMkLst>
            <pc:docMk/>
            <pc:sldMk cId="1376452387" sldId="350"/>
            <ac:cxnSpMk id="27" creationId="{D6B49B66-7659-4F76-83AE-47BAE0B2184A}"/>
          </ac:cxnSpMkLst>
        </pc:cxnChg>
        <pc:cxnChg chg="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32" creationId="{67C91A8E-8CB3-480F-9CAE-BB00BF81CBA0}"/>
          </ac:cxnSpMkLst>
        </pc:cxnChg>
        <pc:cxnChg chg="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39" creationId="{7ED085BC-002A-4104-A3DC-ACF85B194847}"/>
          </ac:cxnSpMkLst>
        </pc:cxnChg>
        <pc:cxnChg chg="add del mod">
          <ac:chgData name="TOURON, BENOIT" userId="843ca9f0-3541-4450-a396-22469faacae4" providerId="ADAL" clId="{3A9A00DD-B953-46B5-9BB2-0EFB2D89E5C5}" dt="2021-03-19T12:36:30.008" v="1792" actId="478"/>
          <ac:cxnSpMkLst>
            <pc:docMk/>
            <pc:sldMk cId="1376452387" sldId="350"/>
            <ac:cxnSpMk id="42" creationId="{ACAD84DE-3804-47B7-8DD9-F83A233CC3C9}"/>
          </ac:cxnSpMkLst>
        </pc:cxnChg>
        <pc:cxnChg chg="add del mod">
          <ac:chgData name="TOURON, BENOIT" userId="843ca9f0-3541-4450-a396-22469faacae4" providerId="ADAL" clId="{3A9A00DD-B953-46B5-9BB2-0EFB2D89E5C5}" dt="2021-03-19T12:37:12.532" v="1798" actId="478"/>
          <ac:cxnSpMkLst>
            <pc:docMk/>
            <pc:sldMk cId="1376452387" sldId="350"/>
            <ac:cxnSpMk id="46" creationId="{DC8C1E1D-41CD-44ED-A064-D85103F33650}"/>
          </ac:cxnSpMkLst>
        </pc:cxnChg>
        <pc:cxnChg chg="add 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48" creationId="{67BA90D8-3B10-4255-B6C3-B63568707C48}"/>
          </ac:cxnSpMkLst>
        </pc:cxnChg>
        <pc:cxnChg chg="add 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51" creationId="{0DEAAAE3-19BF-4A1B-90FF-0384089F7BCF}"/>
          </ac:cxnSpMkLst>
        </pc:cxnChg>
        <pc:cxnChg chg="add del mod">
          <ac:chgData name="TOURON, BENOIT" userId="843ca9f0-3541-4450-a396-22469faacae4" providerId="ADAL" clId="{3A9A00DD-B953-46B5-9BB2-0EFB2D89E5C5}" dt="2021-03-19T12:39:47.297" v="1836" actId="478"/>
          <ac:cxnSpMkLst>
            <pc:docMk/>
            <pc:sldMk cId="1376452387" sldId="350"/>
            <ac:cxnSpMk id="55" creationId="{4E59B8E3-C576-42CB-B926-D094EF9A9137}"/>
          </ac:cxnSpMkLst>
        </pc:cxnChg>
        <pc:cxnChg chg="add 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58" creationId="{40AEE556-29C0-4988-9C09-DFF84E528C62}"/>
          </ac:cxnSpMkLst>
        </pc:cxnChg>
        <pc:cxnChg chg="add 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70" creationId="{46D7EAAB-6664-4918-9E37-028590326A47}"/>
          </ac:cxnSpMkLst>
        </pc:cxnChg>
        <pc:cxnChg chg="add 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71" creationId="{433B3978-8251-4804-A35D-5C192156FB44}"/>
          </ac:cxnSpMkLst>
        </pc:cxnChg>
      </pc:sldChg>
    </pc:docChg>
  </pc:docChgLst>
  <pc:docChgLst>
    <pc:chgData name="TOURON, BENOIT" userId="S::benoit.touron@atos.net::843ca9f0-3541-4450-a396-22469faacae4" providerId="AD" clId="Web-{B0F9C418-A08D-B102-A004-264E38EFC721}"/>
    <pc:docChg chg="modSld">
      <pc:chgData name="TOURON, BENOIT" userId="S::benoit.touron@atos.net::843ca9f0-3541-4450-a396-22469faacae4" providerId="AD" clId="Web-{B0F9C418-A08D-B102-A004-264E38EFC721}" dt="2021-05-07T13:46:50.878" v="5" actId="20577"/>
      <pc:docMkLst>
        <pc:docMk/>
      </pc:docMkLst>
      <pc:sldChg chg="modSp">
        <pc:chgData name="TOURON, BENOIT" userId="S::benoit.touron@atos.net::843ca9f0-3541-4450-a396-22469faacae4" providerId="AD" clId="Web-{B0F9C418-A08D-B102-A004-264E38EFC721}" dt="2021-05-07T13:46:50.878" v="5" actId="20577"/>
        <pc:sldMkLst>
          <pc:docMk/>
          <pc:sldMk cId="2189809091" sldId="259"/>
        </pc:sldMkLst>
        <pc:spChg chg="mod">
          <ac:chgData name="TOURON, BENOIT" userId="S::benoit.touron@atos.net::843ca9f0-3541-4450-a396-22469faacae4" providerId="AD" clId="Web-{B0F9C418-A08D-B102-A004-264E38EFC721}" dt="2021-05-07T13:46:50.878" v="5" actId="20577"/>
          <ac:spMkLst>
            <pc:docMk/>
            <pc:sldMk cId="2189809091" sldId="259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A4722E-8CA9-4D61-AB74-D9EE040A7E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035D2-5BD9-45A4-AC3C-FC80188A72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63FA7-301C-4E65-B0E1-63045FA8C41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3A713-28D4-42CB-A941-89E942AD66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70088-EDDF-436C-9673-6330508B61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653D6-1586-431A-989C-D38E86A26B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71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err="1"/>
              <a:t>Backy</a:t>
            </a:r>
            <a:endParaRPr lang="en-US" b="1" u="sn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Scénario</a:t>
            </a:r>
            <a:r>
              <a:rPr lang="en-US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rocktest.rock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id,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(999,"BobMarley");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get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http://localhost:4200/api/heroes?name=BobMarley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Lancer le scenario </a:t>
            </a:r>
            <a:r>
              <a:rPr lang="en-US" dirty="0" err="1"/>
              <a:t>testbackend.yaml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 </a:t>
            </a:r>
            <a:r>
              <a:rPr lang="en-US" dirty="0" err="1"/>
              <a:t>rocktest</a:t>
            </a:r>
            <a:r>
              <a:rPr lang="en-US" dirty="0"/>
              <a:t> </a:t>
            </a:r>
            <a:r>
              <a:rPr lang="en-US" dirty="0" err="1"/>
              <a:t>testbackend.yaml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Lancer le scenario </a:t>
            </a:r>
            <a:r>
              <a:rPr lang="en-US" dirty="0" err="1"/>
              <a:t>testbackend-fail.yaml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 </a:t>
            </a:r>
            <a:r>
              <a:rPr lang="en-US" dirty="0" err="1"/>
              <a:t>rocktest</a:t>
            </a:r>
            <a:r>
              <a:rPr lang="en-US" dirty="0"/>
              <a:t> </a:t>
            </a:r>
            <a:r>
              <a:rPr lang="en-US" dirty="0" err="1"/>
              <a:t>testbackend-fail.yaml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Regarder</a:t>
            </a:r>
            <a:r>
              <a:rPr lang="en-US" dirty="0"/>
              <a:t> le </a:t>
            </a:r>
            <a:r>
              <a:rPr lang="en-US" dirty="0" err="1"/>
              <a:t>résultat</a:t>
            </a:r>
            <a:r>
              <a:rPr lang="en-US" dirty="0"/>
              <a:t> de </a:t>
            </a:r>
            <a:r>
              <a:rPr lang="en-US" dirty="0" err="1"/>
              <a:t>l’API</a:t>
            </a:r>
            <a:r>
              <a:rPr lang="en-US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curl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 http://localhost:8080/api/heroes?name=GunsNRoses |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58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Testee</a:t>
            </a:r>
            <a:endParaRPr lang="en-US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Se connecter </a:t>
            </a:r>
            <a:r>
              <a:rPr lang="en-US" u="sng" dirty="0" err="1"/>
              <a:t>automatiquement</a:t>
            </a:r>
            <a:r>
              <a:rPr lang="en-US" u="sng" dirty="0"/>
              <a:t> à la base</a:t>
            </a:r>
            <a:r>
              <a:rPr lang="en-US" dirty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Ouvrir</a:t>
            </a:r>
            <a:r>
              <a:rPr lang="en-US" dirty="0"/>
              <a:t> </a:t>
            </a:r>
            <a:r>
              <a:rPr lang="en-US" dirty="0" err="1"/>
              <a:t>testee</a:t>
            </a:r>
            <a:r>
              <a:rPr lang="en-US" dirty="0"/>
              <a:t>/</a:t>
            </a:r>
            <a:r>
              <a:rPr lang="en-US" dirty="0" err="1"/>
              <a:t>setup.yaml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2 primitives : </a:t>
            </a:r>
            <a:r>
              <a:rPr lang="en-US" u="sng" dirty="0" err="1"/>
              <a:t>createSingerInSQL</a:t>
            </a:r>
            <a:r>
              <a:rPr lang="en-US" u="sng" dirty="0"/>
              <a:t> et </a:t>
            </a:r>
            <a:r>
              <a:rPr lang="en-US" u="sng" dirty="0" err="1"/>
              <a:t>checkSingerWithAPI</a:t>
            </a:r>
            <a:endParaRPr lang="en-US" u="sn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testee</a:t>
            </a:r>
            <a:r>
              <a:rPr lang="en-US" dirty="0"/>
              <a:t>/</a:t>
            </a:r>
            <a:r>
              <a:rPr lang="en-US" dirty="0" err="1"/>
              <a:t>lib.yaml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76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Chieffie</a:t>
            </a:r>
            <a:r>
              <a:rPr lang="en-US" dirty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&gt; Run </a:t>
            </a:r>
            <a:r>
              <a:rPr lang="en-US" dirty="0" err="1"/>
              <a:t>angular.yaml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 </a:t>
            </a:r>
            <a:r>
              <a:rPr lang="en-US" dirty="0" err="1"/>
              <a:t>rocktest</a:t>
            </a:r>
            <a:r>
              <a:rPr lang="en-US" dirty="0"/>
              <a:t> </a:t>
            </a:r>
            <a:r>
              <a:rPr lang="en-US" dirty="0" err="1"/>
              <a:t>cheffie</a:t>
            </a:r>
            <a:r>
              <a:rPr lang="en-US" dirty="0"/>
              <a:t>/</a:t>
            </a:r>
            <a:r>
              <a:rPr lang="en-US" dirty="0" err="1"/>
              <a:t>angular.yaml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&gt; Run </a:t>
            </a:r>
            <a:r>
              <a:rPr lang="en-US" dirty="0" err="1"/>
              <a:t>submit.yaml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 </a:t>
            </a:r>
            <a:r>
              <a:rPr lang="en-US" dirty="0" err="1"/>
              <a:t>rocktest</a:t>
            </a:r>
            <a:r>
              <a:rPr lang="en-US" dirty="0"/>
              <a:t> </a:t>
            </a:r>
            <a:r>
              <a:rPr lang="en-US" dirty="0" err="1"/>
              <a:t>cheffie</a:t>
            </a:r>
            <a:r>
              <a:rPr lang="en-US" dirty="0"/>
              <a:t>/</a:t>
            </a:r>
            <a:r>
              <a:rPr lang="en-US" dirty="0" err="1"/>
              <a:t>submit.yaml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Test of the front app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Run </a:t>
            </a:r>
            <a:r>
              <a:rPr lang="en-US" dirty="0" err="1"/>
              <a:t>testfront.yaml</a:t>
            </a: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u="sng" dirty="0"/>
              <a:t>Spec of a feature in Gherkin</a:t>
            </a:r>
            <a:r>
              <a:rPr lang="en-US" dirty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15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Chieffie</a:t>
            </a:r>
            <a:r>
              <a:rPr lang="en-US" dirty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&gt; Run </a:t>
            </a:r>
            <a:r>
              <a:rPr lang="en-US" dirty="0" err="1"/>
              <a:t>angular.yaml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 </a:t>
            </a:r>
            <a:r>
              <a:rPr lang="en-US" dirty="0" err="1"/>
              <a:t>rocktest</a:t>
            </a:r>
            <a:r>
              <a:rPr lang="en-US" dirty="0"/>
              <a:t> </a:t>
            </a:r>
            <a:r>
              <a:rPr lang="en-US" dirty="0" err="1"/>
              <a:t>cheffie</a:t>
            </a:r>
            <a:r>
              <a:rPr lang="en-US" dirty="0"/>
              <a:t>/</a:t>
            </a:r>
            <a:r>
              <a:rPr lang="en-US" dirty="0" err="1"/>
              <a:t>angular.yaml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&gt; Run </a:t>
            </a:r>
            <a:r>
              <a:rPr lang="en-US" dirty="0" err="1"/>
              <a:t>submit.yaml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 </a:t>
            </a:r>
            <a:r>
              <a:rPr lang="en-US" dirty="0" err="1"/>
              <a:t>rocktest</a:t>
            </a:r>
            <a:r>
              <a:rPr lang="en-US" dirty="0"/>
              <a:t> </a:t>
            </a:r>
            <a:r>
              <a:rPr lang="en-US" dirty="0" err="1"/>
              <a:t>cheffie</a:t>
            </a:r>
            <a:r>
              <a:rPr lang="en-US" dirty="0"/>
              <a:t>/</a:t>
            </a:r>
            <a:r>
              <a:rPr lang="en-US" dirty="0" err="1"/>
              <a:t>submit.yaml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Test of the front app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Run </a:t>
            </a:r>
            <a:r>
              <a:rPr lang="en-US" dirty="0" err="1"/>
              <a:t>testfront.yaml</a:t>
            </a: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u="sng" dirty="0"/>
              <a:t>Spec of a feature in Gherkin</a:t>
            </a:r>
            <a:r>
              <a:rPr lang="en-US" dirty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72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Arrêter</a:t>
            </a:r>
            <a:r>
              <a:rPr lang="en-US" dirty="0"/>
              <a:t> le mock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Lancer le </a:t>
            </a:r>
            <a:r>
              <a:rPr lang="en-US" dirty="0" err="1"/>
              <a:t>serveur</a:t>
            </a:r>
            <a:r>
              <a:rPr lang="en-US" dirty="0"/>
              <a:t> 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10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63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1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6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7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28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55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u="none" dirty="0" err="1"/>
              <a:t>Vérifier</a:t>
            </a:r>
            <a:r>
              <a:rPr lang="en-US" b="0" u="none" dirty="0"/>
              <a:t> que le back </a:t>
            </a:r>
            <a:r>
              <a:rPr lang="en-US" b="0" u="none" dirty="0" err="1"/>
              <a:t>est</a:t>
            </a:r>
            <a:r>
              <a:rPr lang="en-US" b="0" u="none" dirty="0"/>
              <a:t> bien sur H2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u="non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u="none" dirty="0"/>
              <a:t>Lancer le back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u="none" dirty="0"/>
              <a:t>$ </a:t>
            </a:r>
            <a:r>
              <a:rPr lang="en-US" b="0" u="none" dirty="0" err="1"/>
              <a:t>rocktest</a:t>
            </a:r>
            <a:r>
              <a:rPr lang="en-US" b="0" u="none" dirty="0"/>
              <a:t> </a:t>
            </a:r>
            <a:r>
              <a:rPr lang="en-US" b="0" u="none" dirty="0" err="1"/>
              <a:t>backend.yaml</a:t>
            </a:r>
            <a:endParaRPr lang="en-US" b="0" u="non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err="1"/>
              <a:t>Frontee</a:t>
            </a:r>
            <a:endParaRPr lang="en-US" b="1" u="sng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Tour de </a:t>
            </a:r>
            <a:r>
              <a:rPr lang="en-US" dirty="0" err="1"/>
              <a:t>l’appli</a:t>
            </a:r>
            <a:r>
              <a:rPr lang="en-US" dirty="0"/>
              <a:t> de test http://localhost:4200/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Présentation</a:t>
            </a:r>
            <a:r>
              <a:rPr lang="en-US" dirty="0"/>
              <a:t> du back avec base H2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 err="1"/>
              <a:t>Ajouter</a:t>
            </a:r>
            <a:r>
              <a:rPr lang="en-US" dirty="0"/>
              <a:t> rocker “Sting”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 err="1"/>
              <a:t>Ajouter</a:t>
            </a:r>
            <a:r>
              <a:rPr lang="en-US" dirty="0"/>
              <a:t> rocker “Santana”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Cas </a:t>
            </a:r>
            <a:r>
              <a:rPr lang="en-US" dirty="0" err="1"/>
              <a:t>d’erreur</a:t>
            </a:r>
            <a:r>
              <a:rPr lang="en-US" dirty="0"/>
              <a:t> (recherche “error”)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Basculer</a:t>
            </a:r>
            <a:r>
              <a:rPr lang="en-US" dirty="0"/>
              <a:t> le backend sur MariaDB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3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DE618D6-13F1-4763-B656-EE91B90854A7}"/>
              </a:ext>
            </a:extLst>
          </p:cNvPr>
          <p:cNvSpPr/>
          <p:nvPr userDrawn="1"/>
        </p:nvSpPr>
        <p:spPr>
          <a:xfrm>
            <a:off x="0" y="5876690"/>
            <a:ext cx="8153400" cy="98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1AFAB8-4BAE-4F70-8EC5-49DDACCE15FF}"/>
              </a:ext>
            </a:extLst>
          </p:cNvPr>
          <p:cNvSpPr/>
          <p:nvPr userDrawn="1"/>
        </p:nvSpPr>
        <p:spPr>
          <a:xfrm>
            <a:off x="8153400" y="0"/>
            <a:ext cx="4038600" cy="3891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B482C-545E-4567-9D88-0A2DFB69A022}"/>
              </a:ext>
            </a:extLst>
          </p:cNvPr>
          <p:cNvSpPr/>
          <p:nvPr userDrawn="1"/>
        </p:nvSpPr>
        <p:spPr>
          <a:xfrm>
            <a:off x="8153400" y="3891776"/>
            <a:ext cx="4038600" cy="296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5DCAA-8228-4545-A27A-12FE3C81BB3B}"/>
              </a:ext>
            </a:extLst>
          </p:cNvPr>
          <p:cNvSpPr/>
          <p:nvPr userDrawn="1"/>
        </p:nvSpPr>
        <p:spPr>
          <a:xfrm>
            <a:off x="0" y="3891775"/>
            <a:ext cx="8153400" cy="19849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87059-763D-4838-BEE0-2D119D45D697}"/>
              </a:ext>
            </a:extLst>
          </p:cNvPr>
          <p:cNvSpPr/>
          <p:nvPr userDrawn="1"/>
        </p:nvSpPr>
        <p:spPr>
          <a:xfrm>
            <a:off x="0" y="5876693"/>
            <a:ext cx="8153400" cy="98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350B3-E907-465F-AE69-284F2409B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12" y="752088"/>
            <a:ext cx="6977576" cy="2387600"/>
          </a:xfrm>
        </p:spPr>
        <p:txBody>
          <a:bodyPr anchor="ctr"/>
          <a:lstStyle>
            <a:lvl1pPr algn="ctr">
              <a:defRPr sz="6000" b="1" cap="all" baseline="0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371A-1580-410C-9390-F4A38CEC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3046" y="6356350"/>
            <a:ext cx="2743200" cy="365125"/>
          </a:xfrm>
        </p:spPr>
        <p:txBody>
          <a:bodyPr/>
          <a:lstStyle/>
          <a:p>
            <a:fld id="{EE221790-50C4-4C8C-987E-FAC9B168C56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7558-0FE7-419F-BD5E-ED47272E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7423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40D-9EF3-4085-BA0F-98435769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4748D2-FDA9-4556-BFF3-37FD72B4C24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E6D77-B5F7-4616-93BE-0DD3C7837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6" y="4056352"/>
            <a:ext cx="6977576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0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EF78-BAB2-41FE-BCDF-92F7FB27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96D5-A23D-4497-8BBD-251C9E99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41917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4FFF6-E9E9-48B7-A09B-6B73B8090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73CBC-DAB8-4E2A-B1D1-EE56B16D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85EF7-A22A-4F15-A2B8-13E258D1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72116-E1E6-48E8-8FC2-234082ED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5CD5-DD69-4AB6-B8FE-20C92A2E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8EF87-9BEA-462E-AE9D-F03FA1301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419175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76EDC-47CA-4958-899C-A65BB67F0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799D0-93CA-4A72-A823-B5994343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77097-20F1-405E-8322-73A6FF72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8C0D-1A75-4634-BD5F-578DCA14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2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0A41-28B3-44AD-9809-20198C52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5BDA1-F390-4DF9-B48B-0EA15CC12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7F28C-D9C2-404C-85D3-4F1E322C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823A4-1EB2-4F41-8B41-7B8FCF10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962DB-EDBC-4BAD-AAEF-EF3DD5C4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4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E95BF-01F4-42CA-99DC-856E2E2AA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46044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72699-C766-4A5B-A93D-5B920681E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574548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9577E-3927-4EFD-8D0F-B399AC0C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9909E-EC80-42CD-9EEE-894100AF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FB9E-D723-4EBD-A8A5-3A6C0480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97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18066" y="5499425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41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06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E0C1A5-3162-4CA7-BEDA-E428F2AE6098}"/>
              </a:ext>
            </a:extLst>
          </p:cNvPr>
          <p:cNvSpPr/>
          <p:nvPr userDrawn="1"/>
        </p:nvSpPr>
        <p:spPr>
          <a:xfrm>
            <a:off x="0" y="5876690"/>
            <a:ext cx="8153400" cy="98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87059-763D-4838-BEE0-2D119D45D697}"/>
              </a:ext>
            </a:extLst>
          </p:cNvPr>
          <p:cNvSpPr/>
          <p:nvPr userDrawn="1"/>
        </p:nvSpPr>
        <p:spPr>
          <a:xfrm>
            <a:off x="0" y="5876693"/>
            <a:ext cx="8153400" cy="98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B482C-545E-4567-9D88-0A2DFB69A022}"/>
              </a:ext>
            </a:extLst>
          </p:cNvPr>
          <p:cNvSpPr/>
          <p:nvPr userDrawn="1"/>
        </p:nvSpPr>
        <p:spPr>
          <a:xfrm>
            <a:off x="8153400" y="3891776"/>
            <a:ext cx="4038600" cy="296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5DCAA-8228-4545-A27A-12FE3C81BB3B}"/>
              </a:ext>
            </a:extLst>
          </p:cNvPr>
          <p:cNvSpPr/>
          <p:nvPr userDrawn="1"/>
        </p:nvSpPr>
        <p:spPr>
          <a:xfrm>
            <a:off x="0" y="3891775"/>
            <a:ext cx="8153400" cy="19849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350B3-E907-465F-AE69-284F2409B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12" y="752088"/>
            <a:ext cx="6977576" cy="2387600"/>
          </a:xfrm>
        </p:spPr>
        <p:txBody>
          <a:bodyPr anchor="ctr"/>
          <a:lstStyle>
            <a:lvl1pPr algn="ctr">
              <a:defRPr sz="6000" b="1" cap="all" baseline="0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371A-1580-410C-9390-F4A38CEC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3046" y="6356350"/>
            <a:ext cx="2743200" cy="365125"/>
          </a:xfrm>
        </p:spPr>
        <p:txBody>
          <a:bodyPr/>
          <a:lstStyle/>
          <a:p>
            <a:fld id="{EE221790-50C4-4C8C-987E-FAC9B168C56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7558-0FE7-419F-BD5E-ED47272E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7423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40D-9EF3-4085-BA0F-98435769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E6D77-B5F7-4616-93BE-0DD3C7837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6" y="4056352"/>
            <a:ext cx="6977576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D1E805-A237-459A-921D-A090A0DCA1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0"/>
            <a:ext cx="4038600" cy="3891774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2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50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3BBB-6722-4B15-947D-879D824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4542-44CA-4121-9444-7A780D97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83A6-550C-49C4-8AA5-F5BA0D6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2A8F-10B2-465C-8725-7460F56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1B508-2E1E-4387-9D84-98F2193B2D8E}"/>
              </a:ext>
            </a:extLst>
          </p:cNvPr>
          <p:cNvSpPr/>
          <p:nvPr userDrawn="1"/>
        </p:nvSpPr>
        <p:spPr>
          <a:xfrm>
            <a:off x="10213144" y="1906912"/>
            <a:ext cx="1978856" cy="495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D643A55F-0630-4E08-8290-B19CED2C7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44" y="0"/>
            <a:ext cx="1978855" cy="1906912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2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D9F2-1770-4002-9C46-2C97751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21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3BBB-6722-4B15-947D-879D824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4542-44CA-4121-9444-7A780D97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83A6-550C-49C4-8AA5-F5BA0D6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2A8F-10B2-465C-8725-7460F56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1B508-2E1E-4387-9D84-98F2193B2D8E}"/>
              </a:ext>
            </a:extLst>
          </p:cNvPr>
          <p:cNvSpPr/>
          <p:nvPr userDrawn="1"/>
        </p:nvSpPr>
        <p:spPr>
          <a:xfrm>
            <a:off x="10213144" y="1906912"/>
            <a:ext cx="1978856" cy="495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D9F2-1770-4002-9C46-2C97751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6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ong title visual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L07021\Pictures\Visuals PPT\Title Slide\Atos_Clock5 visual only 150dpi woe 15-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" y="1395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00" y="3070801"/>
            <a:ext cx="10560000" cy="147002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000" y="4154400"/>
            <a:ext cx="105840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nl-NL" dirty="0"/>
          </a:p>
        </p:txBody>
      </p:sp>
      <p:sp>
        <p:nvSpPr>
          <p:cNvPr id="8" name="AddCustomDate#1"/>
          <p:cNvSpPr txBox="1"/>
          <p:nvPr/>
        </p:nvSpPr>
        <p:spPr>
          <a:xfrm>
            <a:off x="897600" y="5054988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</a:rPr>
              <a:t>dd</a:t>
            </a:r>
            <a:r>
              <a:rPr lang="en-US" sz="1000" b="1" dirty="0">
                <a:solidFill>
                  <a:schemeClr val="bg1"/>
                </a:solidFill>
              </a:rPr>
              <a:t>-mm-</a:t>
            </a:r>
            <a:r>
              <a:rPr lang="en-US" sz="1000" b="1" dirty="0" err="1">
                <a:solidFill>
                  <a:schemeClr val="bg1"/>
                </a:solidFill>
              </a:rPr>
              <a:t>yyyy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7285" y="6181558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/>
        </p:nvSpPr>
        <p:spPr bwMode="auto">
          <a:xfrm>
            <a:off x="6096000" y="6181558"/>
            <a:ext cx="11256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© Confidential</a:t>
            </a:r>
            <a:endParaRPr lang="nl-NL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61483" y="4600800"/>
            <a:ext cx="10584652" cy="431800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2530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E0C1A5-3162-4CA7-BEDA-E428F2AE6098}"/>
              </a:ext>
            </a:extLst>
          </p:cNvPr>
          <p:cNvSpPr/>
          <p:nvPr userDrawn="1"/>
        </p:nvSpPr>
        <p:spPr>
          <a:xfrm>
            <a:off x="0" y="5876690"/>
            <a:ext cx="8153400" cy="98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87059-763D-4838-BEE0-2D119D45D697}"/>
              </a:ext>
            </a:extLst>
          </p:cNvPr>
          <p:cNvSpPr/>
          <p:nvPr userDrawn="1"/>
        </p:nvSpPr>
        <p:spPr>
          <a:xfrm>
            <a:off x="0" y="5876693"/>
            <a:ext cx="8153400" cy="98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B482C-545E-4567-9D88-0A2DFB69A022}"/>
              </a:ext>
            </a:extLst>
          </p:cNvPr>
          <p:cNvSpPr/>
          <p:nvPr userDrawn="1"/>
        </p:nvSpPr>
        <p:spPr>
          <a:xfrm>
            <a:off x="8153400" y="3891776"/>
            <a:ext cx="4038600" cy="296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5DCAA-8228-4545-A27A-12FE3C81BB3B}"/>
              </a:ext>
            </a:extLst>
          </p:cNvPr>
          <p:cNvSpPr/>
          <p:nvPr userDrawn="1"/>
        </p:nvSpPr>
        <p:spPr>
          <a:xfrm>
            <a:off x="0" y="3891775"/>
            <a:ext cx="8153400" cy="19849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350B3-E907-465F-AE69-284F2409B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12" y="752088"/>
            <a:ext cx="6977576" cy="2387600"/>
          </a:xfrm>
        </p:spPr>
        <p:txBody>
          <a:bodyPr anchor="ctr"/>
          <a:lstStyle>
            <a:lvl1pPr algn="ctr">
              <a:defRPr sz="6000" b="1" cap="all" baseline="0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371A-1580-410C-9390-F4A38CEC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3046" y="6356350"/>
            <a:ext cx="2743200" cy="365125"/>
          </a:xfrm>
        </p:spPr>
        <p:txBody>
          <a:bodyPr/>
          <a:lstStyle/>
          <a:p>
            <a:fld id="{EE221790-50C4-4C8C-987E-FAC9B168C56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7558-0FE7-419F-BD5E-ED47272E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7423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40D-9EF3-4085-BA0F-98435769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E6D77-B5F7-4616-93BE-0DD3C7837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6" y="4056352"/>
            <a:ext cx="6977576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D1E805-A237-459A-921D-A090A0DCA1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0"/>
            <a:ext cx="4038600" cy="3891774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2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41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ong titl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L07021\Pictures\Visuals PPT\Title Slide\AT_Text onl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4" y="2973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600" y="2131201"/>
            <a:ext cx="10560000" cy="1470025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000" y="3286800"/>
            <a:ext cx="105600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nl-NL" dirty="0"/>
          </a:p>
        </p:txBody>
      </p:sp>
      <p:sp>
        <p:nvSpPr>
          <p:cNvPr id="8" name="AddCustomDate#1"/>
          <p:cNvSpPr txBox="1"/>
          <p:nvPr/>
        </p:nvSpPr>
        <p:spPr>
          <a:xfrm>
            <a:off x="897599" y="4190892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>
                <a:solidFill>
                  <a:schemeClr val="tx1"/>
                </a:solidFill>
              </a:rPr>
              <a:t>dd</a:t>
            </a:r>
            <a:r>
              <a:rPr lang="en-US" sz="1000" b="1" dirty="0">
                <a:solidFill>
                  <a:schemeClr val="tx1"/>
                </a:solidFill>
              </a:rPr>
              <a:t>-mm-</a:t>
            </a:r>
            <a:r>
              <a:rPr lang="en-US" sz="1000" b="1" dirty="0" err="1">
                <a:solidFill>
                  <a:schemeClr val="tx1"/>
                </a:solidFill>
              </a:rPr>
              <a:t>yyyy</a:t>
            </a:r>
            <a:endParaRPr lang="nl-NL" sz="1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7285" y="6181558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/>
        </p:nvSpPr>
        <p:spPr bwMode="auto">
          <a:xfrm>
            <a:off x="6096000" y="6181558"/>
            <a:ext cx="11256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© Confidential</a:t>
            </a:r>
            <a:endParaRPr lang="nl-NL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61483" y="3690000"/>
            <a:ext cx="10560000" cy="431800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8987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ue line top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200" y="6188050"/>
            <a:ext cx="849600" cy="365125"/>
          </a:xfrm>
        </p:spPr>
        <p:txBody>
          <a:bodyPr/>
          <a:lstStyle/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2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ack line top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64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visual lef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000" y="1600200"/>
            <a:ext cx="74880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88800" y="1605600"/>
            <a:ext cx="374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9446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visual righ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400" y="1600200"/>
            <a:ext cx="74976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8016000" y="1605600"/>
            <a:ext cx="374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1163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column visual lef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200" y="1600200"/>
            <a:ext cx="56736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88800" y="1605600"/>
            <a:ext cx="5472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47691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column visual righ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400" y="1600200"/>
            <a:ext cx="56832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288000" y="1605600"/>
            <a:ext cx="5472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9103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L07021\Pictures\Visuals PPT\Title Slide\AT_Clos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" y="-5053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0000" y="1267200"/>
            <a:ext cx="6873600" cy="1152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000" y="3384000"/>
            <a:ext cx="6772800" cy="1904400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nl-NL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7285" y="6181558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/>
        </p:nvSpPr>
        <p:spPr bwMode="auto">
          <a:xfrm>
            <a:off x="6096000" y="6181558"/>
            <a:ext cx="11256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© Confidential</a:t>
            </a:r>
            <a:endParaRPr lang="nl-NL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02167" y="5084763"/>
            <a:ext cx="4267200" cy="400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400" dirty="0"/>
              <a:t>atos.net</a:t>
            </a:r>
            <a:endParaRPr lang="nl-NL" sz="1400" dirty="0"/>
          </a:p>
        </p:txBody>
      </p:sp>
      <p:sp>
        <p:nvSpPr>
          <p:cNvPr id="12" name="AddNotifier#1"/>
          <p:cNvSpPr txBox="1">
            <a:spLocks noChangeArrowheads="1"/>
          </p:cNvSpPr>
          <p:nvPr/>
        </p:nvSpPr>
        <p:spPr bwMode="auto">
          <a:xfrm>
            <a:off x="278401" y="5590800"/>
            <a:ext cx="9150351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800" dirty="0"/>
              <a:t>Atos, the Atos logo, Atos Consulting, Atos </a:t>
            </a:r>
            <a:r>
              <a:rPr lang="en-US" sz="800" dirty="0" err="1"/>
              <a:t>Worldline</a:t>
            </a:r>
            <a:r>
              <a:rPr lang="en-US" sz="800" dirty="0"/>
              <a:t>, Atos Sphere, Atos Cloud and Atos </a:t>
            </a:r>
            <a:r>
              <a:rPr lang="en-US" sz="800" dirty="0" err="1"/>
              <a:t>WorldGrid</a:t>
            </a:r>
            <a:endParaRPr lang="en-US" sz="800" dirty="0"/>
          </a:p>
          <a:p>
            <a:r>
              <a:rPr lang="en-US" sz="800" dirty="0"/>
              <a:t>are registered trademarks of Atos SE. October</a:t>
            </a:r>
            <a:r>
              <a:rPr lang="en-US" sz="800" baseline="0" dirty="0"/>
              <a:t> 2012</a:t>
            </a:r>
            <a:endParaRPr lang="en-US" sz="800" dirty="0"/>
          </a:p>
          <a:p>
            <a:r>
              <a:rPr lang="en-US" sz="800" dirty="0"/>
              <a:t>© 2012 Atos. Confidential information owned by Atos, to be used by the recipient only. This document, or any part of it, </a:t>
            </a:r>
          </a:p>
          <a:p>
            <a:r>
              <a:rPr lang="en-US" sz="800" dirty="0"/>
              <a:t>may not be reproduced, copied, circulated and/or distributed nor quoted without prior written approval from Atos.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3154616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hort title visual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L07021\Pictures\Visuals PPT\Title Slide\Atos_Clock5 visual only 150dpi woe 15-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" y="-3917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600" y="2782800"/>
            <a:ext cx="6139200" cy="1368000"/>
          </a:xfrm>
        </p:spPr>
        <p:txBody>
          <a:bodyPr>
            <a:noAutofit/>
          </a:bodyPr>
          <a:lstStyle>
            <a:lvl1pPr>
              <a:defRPr sz="12400">
                <a:solidFill>
                  <a:schemeClr val="accent5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800" y="4176000"/>
            <a:ext cx="61152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nl-NL" dirty="0"/>
          </a:p>
        </p:txBody>
      </p:sp>
      <p:sp>
        <p:nvSpPr>
          <p:cNvPr id="8" name="AddCustomDate#1"/>
          <p:cNvSpPr txBox="1"/>
          <p:nvPr/>
        </p:nvSpPr>
        <p:spPr>
          <a:xfrm>
            <a:off x="897600" y="5054988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</a:rPr>
              <a:t>dd</a:t>
            </a:r>
            <a:r>
              <a:rPr lang="en-US" sz="1000" b="1" dirty="0">
                <a:solidFill>
                  <a:schemeClr val="bg1"/>
                </a:solidFill>
              </a:rPr>
              <a:t>-mm-</a:t>
            </a:r>
            <a:r>
              <a:rPr lang="en-US" sz="1000" b="1" dirty="0" err="1">
                <a:solidFill>
                  <a:schemeClr val="bg1"/>
                </a:solidFill>
              </a:rPr>
              <a:t>yyyy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7285" y="6181558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/>
        </p:nvSpPr>
        <p:spPr bwMode="auto">
          <a:xfrm>
            <a:off x="6096000" y="6181558"/>
            <a:ext cx="11256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© Confidential</a:t>
            </a:r>
            <a:endParaRPr lang="nl-NL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61483" y="4581128"/>
            <a:ext cx="6124800" cy="360000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492818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hort title text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L07021\Pictures\Visuals PPT\Title Slide\AT_Text onl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45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000" y="2278800"/>
            <a:ext cx="6096000" cy="1440000"/>
          </a:xfrm>
        </p:spPr>
        <p:txBody>
          <a:bodyPr>
            <a:noAutofit/>
          </a:bodyPr>
          <a:lstStyle>
            <a:lvl1pPr>
              <a:defRPr sz="124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5600" y="3690000"/>
            <a:ext cx="61104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nl-NL" dirty="0"/>
          </a:p>
        </p:txBody>
      </p:sp>
      <p:sp>
        <p:nvSpPr>
          <p:cNvPr id="8" name="AddCustomDate#1"/>
          <p:cNvSpPr txBox="1"/>
          <p:nvPr/>
        </p:nvSpPr>
        <p:spPr>
          <a:xfrm>
            <a:off x="2908800" y="4550932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>
                <a:solidFill>
                  <a:schemeClr val="tx1"/>
                </a:solidFill>
              </a:rPr>
              <a:t>dd</a:t>
            </a:r>
            <a:r>
              <a:rPr lang="en-US" sz="1000" b="1" dirty="0">
                <a:solidFill>
                  <a:schemeClr val="tx1"/>
                </a:solidFill>
              </a:rPr>
              <a:t>-mm-</a:t>
            </a:r>
            <a:r>
              <a:rPr lang="en-US" sz="1000" b="1" dirty="0" err="1">
                <a:solidFill>
                  <a:schemeClr val="tx1"/>
                </a:solidFill>
              </a:rPr>
              <a:t>yyyy</a:t>
            </a:r>
            <a:endParaRPr lang="nl-NL" sz="1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7285" y="6181558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/>
        </p:nvSpPr>
        <p:spPr bwMode="auto">
          <a:xfrm>
            <a:off x="6096000" y="6181558"/>
            <a:ext cx="11015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/>
              <a:t>© </a:t>
            </a:r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Confidential</a:t>
            </a:r>
            <a:endParaRPr lang="nl-NL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860800" y="4078800"/>
            <a:ext cx="6115200" cy="576000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5658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3BBB-6722-4B15-947D-879D824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4542-44CA-4121-9444-7A780D97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83A6-550C-49C4-8AA5-F5BA0D6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2A8F-10B2-465C-8725-7460F56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1B508-2E1E-4387-9D84-98F2193B2D8E}"/>
              </a:ext>
            </a:extLst>
          </p:cNvPr>
          <p:cNvSpPr/>
          <p:nvPr userDrawn="1"/>
        </p:nvSpPr>
        <p:spPr>
          <a:xfrm>
            <a:off x="10773102" y="1906912"/>
            <a:ext cx="1418897" cy="495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D643A55F-0630-4E08-8290-B19CED2C7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73102" y="0"/>
            <a:ext cx="1440000" cy="1439917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2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D9F2-1770-4002-9C46-2C97751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327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E0C1A5-3162-4CA7-BEDA-E428F2AE6098}"/>
              </a:ext>
            </a:extLst>
          </p:cNvPr>
          <p:cNvSpPr/>
          <p:nvPr userDrawn="1"/>
        </p:nvSpPr>
        <p:spPr>
          <a:xfrm>
            <a:off x="0" y="5876690"/>
            <a:ext cx="8153400" cy="98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87059-763D-4838-BEE0-2D119D45D697}"/>
              </a:ext>
            </a:extLst>
          </p:cNvPr>
          <p:cNvSpPr/>
          <p:nvPr userDrawn="1"/>
        </p:nvSpPr>
        <p:spPr>
          <a:xfrm>
            <a:off x="0" y="5876693"/>
            <a:ext cx="8153400" cy="98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B482C-545E-4567-9D88-0A2DFB69A022}"/>
              </a:ext>
            </a:extLst>
          </p:cNvPr>
          <p:cNvSpPr/>
          <p:nvPr userDrawn="1"/>
        </p:nvSpPr>
        <p:spPr>
          <a:xfrm>
            <a:off x="8153400" y="3891776"/>
            <a:ext cx="4038600" cy="296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5DCAA-8228-4545-A27A-12FE3C81BB3B}"/>
              </a:ext>
            </a:extLst>
          </p:cNvPr>
          <p:cNvSpPr/>
          <p:nvPr userDrawn="1"/>
        </p:nvSpPr>
        <p:spPr>
          <a:xfrm>
            <a:off x="0" y="3891775"/>
            <a:ext cx="8153400" cy="19849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350B3-E907-465F-AE69-284F2409B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12" y="752088"/>
            <a:ext cx="6977576" cy="2387600"/>
          </a:xfrm>
        </p:spPr>
        <p:txBody>
          <a:bodyPr anchor="ctr"/>
          <a:lstStyle>
            <a:lvl1pPr algn="ctr">
              <a:defRPr sz="6000" b="1" cap="all" baseline="0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371A-1580-410C-9390-F4A38CEC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3046" y="6356350"/>
            <a:ext cx="2743200" cy="365125"/>
          </a:xfrm>
        </p:spPr>
        <p:txBody>
          <a:bodyPr/>
          <a:lstStyle/>
          <a:p>
            <a:fld id="{EE221790-50C4-4C8C-987E-FAC9B168C56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7558-0FE7-419F-BD5E-ED47272E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7423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40D-9EF3-4085-BA0F-98435769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E6D77-B5F7-4616-93BE-0DD3C7837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6" y="4056352"/>
            <a:ext cx="6977576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D1E805-A237-459A-921D-A090A0DCA1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0"/>
            <a:ext cx="4038600" cy="3891774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2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859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3BBB-6722-4B15-947D-879D824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4542-44CA-4121-9444-7A780D97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83A6-550C-49C4-8AA5-F5BA0D6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2A8F-10B2-465C-8725-7460F56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1B508-2E1E-4387-9D84-98F2193B2D8E}"/>
              </a:ext>
            </a:extLst>
          </p:cNvPr>
          <p:cNvSpPr/>
          <p:nvPr userDrawn="1"/>
        </p:nvSpPr>
        <p:spPr>
          <a:xfrm>
            <a:off x="10213144" y="1906912"/>
            <a:ext cx="1978856" cy="495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D643A55F-0630-4E08-8290-B19CED2C7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44" y="0"/>
            <a:ext cx="1978855" cy="1906912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2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D9F2-1770-4002-9C46-2C97751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543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3BBB-6722-4B15-947D-879D824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4542-44CA-4121-9444-7A780D97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83A6-550C-49C4-8AA5-F5BA0D6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2A8F-10B2-465C-8725-7460F56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1B508-2E1E-4387-9D84-98F2193B2D8E}"/>
              </a:ext>
            </a:extLst>
          </p:cNvPr>
          <p:cNvSpPr/>
          <p:nvPr userDrawn="1"/>
        </p:nvSpPr>
        <p:spPr>
          <a:xfrm>
            <a:off x="10213144" y="1906912"/>
            <a:ext cx="1978856" cy="495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D9F2-1770-4002-9C46-2C97751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51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2156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lympic logo Blue line top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9709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lympic logo Black line top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43404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visual lef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000" y="1600200"/>
            <a:ext cx="74880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t>‹N°›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88800" y="1605600"/>
            <a:ext cx="374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5346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visual righ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400" y="1600200"/>
            <a:ext cx="74976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t>‹N°›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8016000" y="1605600"/>
            <a:ext cx="374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8246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2 column visual lef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200" y="1600200"/>
            <a:ext cx="56736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t>‹N°›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88800" y="1605600"/>
            <a:ext cx="5472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36516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2 column visual righ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400" y="1600200"/>
            <a:ext cx="56832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t>‹N°›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288000" y="1605600"/>
            <a:ext cx="5472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941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3BBB-6722-4B15-947D-879D824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4542-44CA-4121-9444-7A780D97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83A6-550C-49C4-8AA5-F5BA0D6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2A8F-10B2-465C-8725-7460F56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1B508-2E1E-4387-9D84-98F2193B2D8E}"/>
              </a:ext>
            </a:extLst>
          </p:cNvPr>
          <p:cNvSpPr/>
          <p:nvPr userDrawn="1"/>
        </p:nvSpPr>
        <p:spPr>
          <a:xfrm>
            <a:off x="10773102" y="1906912"/>
            <a:ext cx="1418897" cy="495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D9F2-1770-4002-9C46-2C97751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020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2910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0961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716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33500"/>
            <a:ext cx="5384800" cy="377190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33500"/>
            <a:ext cx="5384800" cy="377190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8602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1822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2065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5465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7302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0223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90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D08-2E08-4D82-9E38-A16655A9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8"/>
            <a:ext cx="85430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7E0A6-9982-4C2D-AF8E-184188C5E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85430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B4629-D168-4F9E-9BE0-F472A124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3B2B5-7E3E-4AD3-BE8A-7A710BE0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8C5F-9ADB-4672-972C-79BC67FA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412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4876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0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0A58-68C7-4C36-9F94-61226DC2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1678A-9905-471A-8595-D3FC9A3C4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148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0E2BC-77B3-4DBE-800E-602287F4C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0144" y="1825625"/>
            <a:ext cx="41148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B806E-5ABA-4529-9F89-B3C4814F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F445-E951-4A0D-8309-FD56B6A3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4033A-C910-47BB-8E8E-F4749F68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8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4E30-A87A-4C31-8563-F47BF056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535156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F771-5E08-4BC6-AE29-28E5F23CB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114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B7155-A563-438E-AF40-939E36CD6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11480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41510-102C-4FE0-90CD-BFDE4AB27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60144" y="1681163"/>
            <a:ext cx="4114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0A7AC-181A-4A36-B88B-3C908AAE8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60144" y="2505075"/>
            <a:ext cx="411480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BEEC5-E3CC-4149-A53D-F8A0324A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779E8-998E-404D-963D-9092ACB1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FB1CA-E411-4F77-9B78-1E1B69A7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3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BD1B-5FF4-4108-94C6-68CC1292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4FDAD-6B06-41A9-8007-E3FD434F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16A4C-B9E2-4C7E-BC2D-39E90519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87F76-07EB-4D47-9836-77DC6893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9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B4A5C-43D8-4B66-9B9A-C674D504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B5EE6-FC0F-48C5-B46C-04D8AD1A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07FA3-2026-40B7-9E02-00988FD9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8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0B76EC-5F91-40C7-87DA-0A61BBDDBF22}"/>
              </a:ext>
            </a:extLst>
          </p:cNvPr>
          <p:cNvSpPr/>
          <p:nvPr userDrawn="1"/>
        </p:nvSpPr>
        <p:spPr>
          <a:xfrm>
            <a:off x="0" y="6176963"/>
            <a:ext cx="10773104" cy="6810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60B39-1E04-43A7-B859-4C346D1E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674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1CE5E-4614-4982-AE2F-C759EEB7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5367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840D1-D275-45C7-8152-AA95AFE69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67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EE221790-50C4-4C8C-987E-FAC9B168C561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0ACF8-D651-48E8-A0EA-9482128E4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917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DCFDD-126B-4622-9E33-2555AA966627}"/>
              </a:ext>
            </a:extLst>
          </p:cNvPr>
          <p:cNvSpPr/>
          <p:nvPr userDrawn="1"/>
        </p:nvSpPr>
        <p:spPr>
          <a:xfrm flipV="1">
            <a:off x="10773105" y="0"/>
            <a:ext cx="14188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BA7B8-E3F1-4977-A208-52022EFF8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15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474748D2-FDA9-4556-BFF3-37FD72B4C24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3" r:id="rId2"/>
    <p:sldLayoutId id="2147483833" r:id="rId3"/>
    <p:sldLayoutId id="2147483846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73" r:id="rId14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9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7" r:id="rId2"/>
    <p:sldLayoutId id="2147483848" r:id="rId3"/>
    <p:sldLayoutId id="214748384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400" y="727200"/>
            <a:ext cx="115776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400" y="1600200"/>
            <a:ext cx="115824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200" y="6199201"/>
            <a:ext cx="84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74748D2-FDA9-4556-BFF3-37FD72B4C24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AddCustomFooter#1"/>
          <p:cNvSpPr txBox="1"/>
          <p:nvPr/>
        </p:nvSpPr>
        <p:spPr>
          <a:xfrm>
            <a:off x="254401" y="6253200"/>
            <a:ext cx="276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/>
              <a:t>      </a:t>
            </a:r>
            <a:r>
              <a:rPr lang="en-US" sz="1000" dirty="0"/>
              <a:t> | </a:t>
            </a:r>
            <a:r>
              <a:rPr lang="en-US" sz="1000" dirty="0" err="1"/>
              <a:t>dd</a:t>
            </a:r>
            <a:r>
              <a:rPr lang="en-US" sz="1000" dirty="0"/>
              <a:t>-mm-</a:t>
            </a:r>
            <a:r>
              <a:rPr lang="en-US" sz="1000" dirty="0" err="1"/>
              <a:t>yyy</a:t>
            </a:r>
            <a:r>
              <a:rPr lang="en-US" sz="1000" dirty="0"/>
              <a:t> | Author</a:t>
            </a:r>
          </a:p>
          <a:p>
            <a:r>
              <a:rPr lang="en-US" sz="1000" dirty="0"/>
              <a:t>Region</a:t>
            </a:r>
            <a:r>
              <a:rPr lang="en-US" sz="1000" baseline="0" dirty="0"/>
              <a:t> | Sector | Division | Department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230135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400" y="727200"/>
            <a:ext cx="115776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400" y="1600200"/>
            <a:ext cx="115824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200" y="6210001"/>
            <a:ext cx="84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7" name="AddCustomFooter#1"/>
          <p:cNvSpPr txBox="1"/>
          <p:nvPr/>
        </p:nvSpPr>
        <p:spPr>
          <a:xfrm>
            <a:off x="254400" y="6253200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       | </a:t>
            </a:r>
            <a:r>
              <a:rPr lang="en-US" sz="1000" dirty="0" err="1"/>
              <a:t>dd</a:t>
            </a:r>
            <a:r>
              <a:rPr lang="en-US" sz="1000" dirty="0"/>
              <a:t>-mm-</a:t>
            </a:r>
            <a:r>
              <a:rPr lang="en-US" sz="1000" dirty="0" err="1"/>
              <a:t>yyy</a:t>
            </a:r>
            <a:r>
              <a:rPr lang="en-US" sz="1000" dirty="0"/>
              <a:t> | Author</a:t>
            </a:r>
          </a:p>
          <a:p>
            <a:r>
              <a:rPr lang="en-US" sz="1000" dirty="0"/>
              <a:t>Region</a:t>
            </a:r>
            <a:r>
              <a:rPr lang="en-US" sz="1000" baseline="0" dirty="0"/>
              <a:t> | Sector | Division | Department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390709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CF6F-0123-4404-BBD1-5E857809643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14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0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0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0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0.png"/><Relationship Id="rId7" Type="http://schemas.openxmlformats.org/officeDocument/2006/relationships/image" Target="../media/image66.svg"/><Relationship Id="rId12" Type="http://schemas.openxmlformats.org/officeDocument/2006/relationships/image" Target="../media/image71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svg"/><Relationship Id="rId4" Type="http://schemas.openxmlformats.org/officeDocument/2006/relationships/image" Target="../media/image35.png"/><Relationship Id="rId9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4.sv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4.sv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12" Type="http://schemas.openxmlformats.org/officeDocument/2006/relationships/image" Target="../media/image39.sv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2.svg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svg"/><Relationship Id="rId15" Type="http://schemas.openxmlformats.org/officeDocument/2006/relationships/image" Target="../media/image17.png"/><Relationship Id="rId10" Type="http://schemas.openxmlformats.org/officeDocument/2006/relationships/image" Target="../media/image37.svg"/><Relationship Id="rId19" Type="http://schemas.openxmlformats.org/officeDocument/2006/relationships/image" Target="../media/image45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hyperlink" Target="https://rockintest.github.io/rocktest/" TargetMode="External"/><Relationship Id="rId4" Type="http://schemas.openxmlformats.org/officeDocument/2006/relationships/hyperlink" Target="https://github.com/rockintest/rocktest/releases/latest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svg"/><Relationship Id="rId3" Type="http://schemas.openxmlformats.org/officeDocument/2006/relationships/image" Target="../media/image30.png"/><Relationship Id="rId7" Type="http://schemas.openxmlformats.org/officeDocument/2006/relationships/image" Target="../media/image39.sv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42.svg"/><Relationship Id="rId5" Type="http://schemas.openxmlformats.org/officeDocument/2006/relationships/image" Target="../media/image34.svg"/><Relationship Id="rId15" Type="http://schemas.openxmlformats.org/officeDocument/2006/relationships/image" Target="../media/image46.svg"/><Relationship Id="rId10" Type="http://schemas.openxmlformats.org/officeDocument/2006/relationships/image" Target="../media/image17.png"/><Relationship Id="rId4" Type="http://schemas.openxmlformats.org/officeDocument/2006/relationships/image" Target="../media/image33.png"/><Relationship Id="rId9" Type="http://schemas.openxmlformats.org/officeDocument/2006/relationships/image" Target="../media/image41.svg"/><Relationship Id="rId1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0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0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FD0D48-696B-4896-8F6F-B19AA59A6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71708"/>
            <a:ext cx="8150224" cy="2387600"/>
          </a:xfrm>
        </p:spPr>
        <p:txBody>
          <a:bodyPr anchor="ctr">
            <a:normAutofit/>
          </a:bodyPr>
          <a:lstStyle/>
          <a:p>
            <a:r>
              <a:rPr lang="en-US" sz="11000" dirty="0"/>
              <a:t>Rock Test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39C1AF-BC69-40CE-935D-B07D61F11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9501" y="4058248"/>
            <a:ext cx="5207000" cy="1655762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Test automation</a:t>
            </a:r>
          </a:p>
          <a:p>
            <a:pPr algn="r"/>
            <a:r>
              <a:rPr lang="en-US" sz="4400" dirty="0"/>
              <a:t>that r   </a:t>
            </a:r>
            <a:r>
              <a:rPr lang="en-US" sz="4400" dirty="0" err="1"/>
              <a:t>cks</a:t>
            </a:r>
            <a:endParaRPr lang="en-US" sz="4400" dirty="0"/>
          </a:p>
        </p:txBody>
      </p:sp>
      <p:pic>
        <p:nvPicPr>
          <p:cNvPr id="21" name="Graphique 20">
            <a:extLst>
              <a:ext uri="{FF2B5EF4-FFF2-40B4-BE49-F238E27FC236}">
                <a16:creationId xmlns:a16="http://schemas.microsoft.com/office/drawing/2014/main" id="{6E938949-D0CD-407E-93D5-143F5D187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8400" y="5043757"/>
            <a:ext cx="368300" cy="375928"/>
          </a:xfrm>
          <a:prstGeom prst="rect">
            <a:avLst/>
          </a:prstGeom>
        </p:spPr>
      </p:pic>
      <p:sp>
        <p:nvSpPr>
          <p:cNvPr id="22" name="Subtitle 4">
            <a:extLst>
              <a:ext uri="{FF2B5EF4-FFF2-40B4-BE49-F238E27FC236}">
                <a16:creationId xmlns:a16="http://schemas.microsoft.com/office/drawing/2014/main" id="{23639DD7-E9E8-47B0-B7A7-B24074339A0D}"/>
              </a:ext>
            </a:extLst>
          </p:cNvPr>
          <p:cNvSpPr txBox="1">
            <a:spLocks/>
          </p:cNvSpPr>
          <p:nvPr/>
        </p:nvSpPr>
        <p:spPr>
          <a:xfrm rot="574896">
            <a:off x="7520372" y="4416539"/>
            <a:ext cx="306867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/>
              <a:t>!</a:t>
            </a:r>
          </a:p>
        </p:txBody>
      </p:sp>
      <p:pic>
        <p:nvPicPr>
          <p:cNvPr id="47" name="Picture 8">
            <a:extLst>
              <a:ext uri="{FF2B5EF4-FFF2-40B4-BE49-F238E27FC236}">
                <a16:creationId xmlns:a16="http://schemas.microsoft.com/office/drawing/2014/main" id="{5FBB5C7C-98DB-4289-8BAB-B692F37AB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2" y="3587454"/>
            <a:ext cx="2741488" cy="2741488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DF5984D0-8B69-428A-A6E0-8C4DDE3C5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24" y="1"/>
            <a:ext cx="4041775" cy="38909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797F2958-51EE-46C7-9006-724ECB9CF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24" y="2"/>
            <a:ext cx="4041775" cy="38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1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B9DD9E64-1F57-48CA-975E-597B575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F7160C-9495-4FF2-90FD-46EEC1D2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81485" cy="2667819"/>
          </a:xfrm>
          <a:prstGeom prst="rect">
            <a:avLst/>
          </a:prstGeom>
        </p:spPr>
      </p:pic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8C622E21-087F-4A7B-9261-429C2FCD040A}"/>
              </a:ext>
            </a:extLst>
          </p:cNvPr>
          <p:cNvSpPr/>
          <p:nvPr/>
        </p:nvSpPr>
        <p:spPr>
          <a:xfrm>
            <a:off x="1892497" y="1369624"/>
            <a:ext cx="2681654" cy="2069399"/>
          </a:xfrm>
          <a:prstGeom prst="wedgeRoundRectCallout">
            <a:avLst>
              <a:gd name="adj1" fmla="val -72817"/>
              <a:gd name="adj2" fmla="val -3824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Hi ! I am </a:t>
            </a:r>
            <a:r>
              <a:rPr lang="en-GB" b="1" dirty="0" err="1">
                <a:solidFill>
                  <a:schemeClr val="accent1"/>
                </a:solidFill>
              </a:rPr>
              <a:t>Backy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As a backend developer, I want to test my API automatically, in order to save time and avoid annoying job.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ECCDE9E-A364-4DC8-8E59-718FB3B20B48}"/>
              </a:ext>
            </a:extLst>
          </p:cNvPr>
          <p:cNvSpPr txBox="1">
            <a:spLocks/>
          </p:cNvSpPr>
          <p:nvPr/>
        </p:nvSpPr>
        <p:spPr>
          <a:xfrm>
            <a:off x="1758923" y="93334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For backend dev</a:t>
            </a:r>
          </a:p>
        </p:txBody>
      </p:sp>
      <p:pic>
        <p:nvPicPr>
          <p:cNvPr id="20" name="Graphique 19">
            <a:extLst>
              <a:ext uri="{FF2B5EF4-FFF2-40B4-BE49-F238E27FC236}">
                <a16:creationId xmlns:a16="http://schemas.microsoft.com/office/drawing/2014/main" id="{CE4294CD-431D-4914-8E6F-74E8072554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52495">
            <a:off x="8563969" y="3543015"/>
            <a:ext cx="1731698" cy="227542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3F19EC55-0501-4CBD-B40E-7998CACA04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5001">
            <a:off x="7720196" y="3920365"/>
            <a:ext cx="1426467" cy="633985"/>
          </a:xfrm>
          <a:prstGeom prst="rect">
            <a:avLst/>
          </a:prstGeom>
        </p:spPr>
      </p:pic>
      <p:sp>
        <p:nvSpPr>
          <p:cNvPr id="25" name="Bulle narrative : rectangle à coins arrondis 24">
            <a:extLst>
              <a:ext uri="{FF2B5EF4-FFF2-40B4-BE49-F238E27FC236}">
                <a16:creationId xmlns:a16="http://schemas.microsoft.com/office/drawing/2014/main" id="{7E857D8F-888F-4983-A4BC-AA8A421248A0}"/>
              </a:ext>
            </a:extLst>
          </p:cNvPr>
          <p:cNvSpPr/>
          <p:nvPr/>
        </p:nvSpPr>
        <p:spPr>
          <a:xfrm>
            <a:off x="4812870" y="1418897"/>
            <a:ext cx="3242442" cy="2010103"/>
          </a:xfrm>
          <a:prstGeom prst="wedgeRoundRectCallout">
            <a:avLst>
              <a:gd name="adj1" fmla="val 42177"/>
              <a:gd name="adj2" fmla="val 7161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OK </a:t>
            </a:r>
            <a:r>
              <a:rPr lang="en-GB" b="1" dirty="0" err="1">
                <a:solidFill>
                  <a:schemeClr val="accent1"/>
                </a:solidFill>
              </a:rPr>
              <a:t>Backy</a:t>
            </a:r>
            <a:r>
              <a:rPr lang="en-GB" b="1" dirty="0">
                <a:solidFill>
                  <a:schemeClr val="accent1"/>
                </a:solidFill>
              </a:rPr>
              <a:t> !</a:t>
            </a:r>
          </a:p>
          <a:p>
            <a:pPr algn="ctr"/>
            <a:r>
              <a:rPr lang="en-GB" dirty="0"/>
              <a:t>To do this, write a scenario doing SQL requests to prepare your data, then HTTP request to call your API and check the results.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8EF651-8C87-4D76-AFCD-3E12B6AEA68A}"/>
              </a:ext>
            </a:extLst>
          </p:cNvPr>
          <p:cNvSpPr/>
          <p:nvPr/>
        </p:nvSpPr>
        <p:spPr>
          <a:xfrm>
            <a:off x="1049549" y="4127426"/>
            <a:ext cx="3765472" cy="132556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E01BAC8-EE44-449D-A230-74C781CFA7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7" y="3719617"/>
            <a:ext cx="632359" cy="654164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F960CB2-F2C7-4945-98DF-2FEBFFEF2B52}"/>
              </a:ext>
            </a:extLst>
          </p:cNvPr>
          <p:cNvSpPr txBox="1"/>
          <p:nvPr/>
        </p:nvSpPr>
        <p:spPr>
          <a:xfrm>
            <a:off x="1370732" y="4207583"/>
            <a:ext cx="3240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Backy</a:t>
            </a:r>
            <a:r>
              <a:rPr lang="en-GB" b="1" dirty="0"/>
              <a:t> loves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YAML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Combining SQL and HTTP calls in the same scenario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45075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B9DD9E64-1F57-48CA-975E-597B575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A235FBC-4306-48A6-881F-7FDB540D8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0115"/>
            <a:ext cx="1635151" cy="1723678"/>
          </a:xfrm>
          <a:prstGeom prst="rect">
            <a:avLst/>
          </a:prstGeom>
        </p:spPr>
      </p:pic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0C99BA5B-5A50-4456-8B9B-266478078BF2}"/>
              </a:ext>
            </a:extLst>
          </p:cNvPr>
          <p:cNvSpPr/>
          <p:nvPr/>
        </p:nvSpPr>
        <p:spPr>
          <a:xfrm>
            <a:off x="2347546" y="3429000"/>
            <a:ext cx="2781301" cy="2401974"/>
          </a:xfrm>
          <a:prstGeom prst="wedgeRoundRectCallout">
            <a:avLst>
              <a:gd name="adj1" fmla="val -73496"/>
              <a:gd name="adj2" fmla="val 3309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1"/>
                </a:solidFill>
              </a:rPr>
              <a:t>Yo</a:t>
            </a:r>
            <a:r>
              <a:rPr lang="en-GB" b="1" dirty="0">
                <a:solidFill>
                  <a:schemeClr val="accent1"/>
                </a:solidFill>
              </a:rPr>
              <a:t> ! I am </a:t>
            </a:r>
            <a:r>
              <a:rPr lang="en-GB" b="1" dirty="0" err="1">
                <a:solidFill>
                  <a:schemeClr val="accent1"/>
                </a:solidFill>
              </a:rPr>
              <a:t>Testee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As a functional tester, I want to write automatic scenarios with an easy syntax, in order to avoid regressions.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F395942-25CC-418A-A01B-47A03CBD5977}"/>
              </a:ext>
            </a:extLst>
          </p:cNvPr>
          <p:cNvSpPr txBox="1">
            <a:spLocks/>
          </p:cNvSpPr>
          <p:nvPr/>
        </p:nvSpPr>
        <p:spPr>
          <a:xfrm>
            <a:off x="445328" y="31425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For testers</a:t>
            </a:r>
          </a:p>
        </p:txBody>
      </p:sp>
      <p:pic>
        <p:nvPicPr>
          <p:cNvPr id="20" name="Graphique 19">
            <a:extLst>
              <a:ext uri="{FF2B5EF4-FFF2-40B4-BE49-F238E27FC236}">
                <a16:creationId xmlns:a16="http://schemas.microsoft.com/office/drawing/2014/main" id="{D7114E82-AF92-4C85-8462-047607A14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4553">
            <a:off x="8673532" y="498830"/>
            <a:ext cx="1731698" cy="227542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018936E-FA81-4BAB-95DD-F6AA00F904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605" y="1345660"/>
            <a:ext cx="1426467" cy="633985"/>
          </a:xfrm>
          <a:prstGeom prst="rect">
            <a:avLst/>
          </a:prstGeom>
        </p:spPr>
      </p:pic>
      <p:sp>
        <p:nvSpPr>
          <p:cNvPr id="25" name="Bulle narrative : rectangle à coins arrondis 24">
            <a:extLst>
              <a:ext uri="{FF2B5EF4-FFF2-40B4-BE49-F238E27FC236}">
                <a16:creationId xmlns:a16="http://schemas.microsoft.com/office/drawing/2014/main" id="{4EA59646-F602-4337-82E8-A3547E45DB31}"/>
              </a:ext>
            </a:extLst>
          </p:cNvPr>
          <p:cNvSpPr/>
          <p:nvPr/>
        </p:nvSpPr>
        <p:spPr>
          <a:xfrm>
            <a:off x="3106119" y="1361211"/>
            <a:ext cx="3552845" cy="1568295"/>
          </a:xfrm>
          <a:prstGeom prst="wedgeRoundRectCallout">
            <a:avLst>
              <a:gd name="adj1" fmla="val 72077"/>
              <a:gd name="adj2" fmla="val -2713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Nice </a:t>
            </a:r>
            <a:r>
              <a:rPr lang="en-GB" b="1" dirty="0" err="1">
                <a:solidFill>
                  <a:schemeClr val="accent1"/>
                </a:solidFill>
              </a:rPr>
              <a:t>Testee</a:t>
            </a:r>
            <a:r>
              <a:rPr lang="en-GB" b="1" dirty="0">
                <a:solidFill>
                  <a:schemeClr val="accent1"/>
                </a:solidFill>
              </a:rPr>
              <a:t> !</a:t>
            </a:r>
          </a:p>
          <a:p>
            <a:pPr algn="ctr"/>
            <a:r>
              <a:rPr lang="en-GB" dirty="0" err="1"/>
              <a:t>RockTest</a:t>
            </a:r>
            <a:r>
              <a:rPr lang="en-GB" dirty="0"/>
              <a:t> will save you. Ask </a:t>
            </a:r>
            <a:r>
              <a:rPr lang="en-GB" dirty="0" err="1"/>
              <a:t>Backy</a:t>
            </a:r>
            <a:r>
              <a:rPr lang="en-GB" dirty="0"/>
              <a:t> to create a </a:t>
            </a:r>
            <a:r>
              <a:rPr lang="en-GB" dirty="0" err="1"/>
              <a:t>RockTest</a:t>
            </a:r>
            <a:r>
              <a:rPr lang="en-GB" dirty="0"/>
              <a:t> module which will make your scenarios super-simple to write 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6A97F-757B-4AA2-80B1-30387F55B75B}"/>
              </a:ext>
            </a:extLst>
          </p:cNvPr>
          <p:cNvSpPr/>
          <p:nvPr/>
        </p:nvSpPr>
        <p:spPr>
          <a:xfrm>
            <a:off x="5977808" y="3848338"/>
            <a:ext cx="3765472" cy="132556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CBEBAB51-0232-46FA-94CE-EA24B396C7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26" y="3440529"/>
            <a:ext cx="632359" cy="654164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181F36A2-96E2-41EF-BB4E-0FB8D948D481}"/>
              </a:ext>
            </a:extLst>
          </p:cNvPr>
          <p:cNvSpPr txBox="1"/>
          <p:nvPr/>
        </p:nvSpPr>
        <p:spPr>
          <a:xfrm>
            <a:off x="6298991" y="3928495"/>
            <a:ext cx="3240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Testee</a:t>
            </a:r>
            <a:r>
              <a:rPr lang="en-GB" b="1" dirty="0"/>
              <a:t> enjoys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YAML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reusable modules in YAML </a:t>
            </a:r>
          </a:p>
        </p:txBody>
      </p:sp>
    </p:spTree>
    <p:extLst>
      <p:ext uri="{BB962C8B-B14F-4D97-AF65-F5344CB8AC3E}">
        <p14:creationId xmlns:p14="http://schemas.microsoft.com/office/powerpoint/2010/main" val="119804308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B9DD9E64-1F57-48CA-975E-597B575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sp>
        <p:nvSpPr>
          <p:cNvPr id="18" name="Bulle narrative : rectangle à coins arrondis 17">
            <a:extLst>
              <a:ext uri="{FF2B5EF4-FFF2-40B4-BE49-F238E27FC236}">
                <a16:creationId xmlns:a16="http://schemas.microsoft.com/office/drawing/2014/main" id="{5F978843-DE17-4F92-8654-C6062A36B4D3}"/>
              </a:ext>
            </a:extLst>
          </p:cNvPr>
          <p:cNvSpPr/>
          <p:nvPr/>
        </p:nvSpPr>
        <p:spPr>
          <a:xfrm>
            <a:off x="6016735" y="1523818"/>
            <a:ext cx="2830781" cy="1923858"/>
          </a:xfrm>
          <a:prstGeom prst="wedgeRoundRectCallout">
            <a:avLst>
              <a:gd name="adj1" fmla="val 76390"/>
              <a:gd name="adj2" fmla="val -7828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Good Afternoon. My name is </a:t>
            </a:r>
            <a:r>
              <a:rPr lang="en-GB" b="1" dirty="0" err="1">
                <a:solidFill>
                  <a:schemeClr val="accent1"/>
                </a:solidFill>
              </a:rPr>
              <a:t>Chieffy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As a product owner, I want to explain the test cases in my words. I am not a technical man.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52520E7-AA86-4D5C-A59B-4B46FE62F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069" y="436100"/>
            <a:ext cx="1125414" cy="2025745"/>
          </a:xfrm>
          <a:prstGeom prst="rect">
            <a:avLst/>
          </a:prstGeom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C9A0A5B3-1C8A-45C9-BF0D-AA0C87935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234111">
            <a:off x="-117698" y="3533219"/>
            <a:ext cx="1731698" cy="227542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38CDECF-8D69-455E-8A83-1B75CF5C021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2991">
            <a:off x="1343985" y="4454569"/>
            <a:ext cx="1426467" cy="633985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398B0CCE-87EC-4E68-8009-B6AF9BCBFF8A}"/>
              </a:ext>
            </a:extLst>
          </p:cNvPr>
          <p:cNvSpPr txBox="1">
            <a:spLocks/>
          </p:cNvSpPr>
          <p:nvPr/>
        </p:nvSpPr>
        <p:spPr>
          <a:xfrm>
            <a:off x="445328" y="31425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For product owners</a:t>
            </a:r>
          </a:p>
        </p:txBody>
      </p:sp>
      <p:sp>
        <p:nvSpPr>
          <p:cNvPr id="25" name="Bulle narrative : rectangle à coins arrondis 24">
            <a:extLst>
              <a:ext uri="{FF2B5EF4-FFF2-40B4-BE49-F238E27FC236}">
                <a16:creationId xmlns:a16="http://schemas.microsoft.com/office/drawing/2014/main" id="{DF91FEC1-015E-49DC-8102-A32BEA695420}"/>
              </a:ext>
            </a:extLst>
          </p:cNvPr>
          <p:cNvSpPr/>
          <p:nvPr/>
        </p:nvSpPr>
        <p:spPr>
          <a:xfrm>
            <a:off x="3370762" y="4154457"/>
            <a:ext cx="3827586" cy="1753291"/>
          </a:xfrm>
          <a:prstGeom prst="wedgeRoundRectCallout">
            <a:avLst>
              <a:gd name="adj1" fmla="val -64276"/>
              <a:gd name="adj2" fmla="val -2394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Hello </a:t>
            </a:r>
            <a:r>
              <a:rPr lang="en-GB" b="1" dirty="0" err="1">
                <a:solidFill>
                  <a:schemeClr val="accent1"/>
                </a:solidFill>
              </a:rPr>
              <a:t>Chieffy</a:t>
            </a:r>
            <a:r>
              <a:rPr lang="en-GB" b="1" dirty="0">
                <a:solidFill>
                  <a:schemeClr val="accent1"/>
                </a:solidFill>
              </a:rPr>
              <a:t> !</a:t>
            </a:r>
          </a:p>
          <a:p>
            <a:pPr algn="ctr"/>
            <a:r>
              <a:rPr lang="en-GB" dirty="0"/>
              <a:t>Write your test case in Gherkin, then ask the scrum team to write e2e scenarios implementing this specification using </a:t>
            </a:r>
            <a:r>
              <a:rPr lang="en-GB" dirty="0" err="1"/>
              <a:t>RockTest</a:t>
            </a:r>
            <a:r>
              <a:rPr lang="en-GB" dirty="0"/>
              <a:t>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00BFCF-9CF2-44D5-93D9-2456B634D513}"/>
              </a:ext>
            </a:extLst>
          </p:cNvPr>
          <p:cNvSpPr/>
          <p:nvPr/>
        </p:nvSpPr>
        <p:spPr>
          <a:xfrm>
            <a:off x="1429384" y="1603994"/>
            <a:ext cx="3912798" cy="1557485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0D10CD20-77A3-4885-9AD8-6AD7CDA995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02" y="1196185"/>
            <a:ext cx="632359" cy="654164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1C1D60C2-1928-49D4-A6C3-A244BDBCE8C4}"/>
              </a:ext>
            </a:extLst>
          </p:cNvPr>
          <p:cNvSpPr txBox="1"/>
          <p:nvPr/>
        </p:nvSpPr>
        <p:spPr>
          <a:xfrm>
            <a:off x="1750566" y="1684151"/>
            <a:ext cx="3444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Cheffy</a:t>
            </a:r>
            <a:r>
              <a:rPr lang="en-GB" b="1" dirty="0"/>
              <a:t> appreciates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One tool to test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Web module for e2e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Specify the tests using Gherkin language </a:t>
            </a:r>
          </a:p>
        </p:txBody>
      </p:sp>
    </p:spTree>
    <p:extLst>
      <p:ext uri="{BB962C8B-B14F-4D97-AF65-F5344CB8AC3E}">
        <p14:creationId xmlns:p14="http://schemas.microsoft.com/office/powerpoint/2010/main" val="424717739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B9DD9E64-1F57-48CA-975E-597B575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98B0CCE-87EC-4E68-8009-B6AF9BCBFF8A}"/>
              </a:ext>
            </a:extLst>
          </p:cNvPr>
          <p:cNvSpPr txBox="1">
            <a:spLocks/>
          </p:cNvSpPr>
          <p:nvPr/>
        </p:nvSpPr>
        <p:spPr>
          <a:xfrm>
            <a:off x="445328" y="31425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Gherkin with </a:t>
            </a:r>
            <a:r>
              <a:rPr lang="en-US" sz="5400" dirty="0" err="1"/>
              <a:t>Rocktest</a:t>
            </a:r>
            <a:endParaRPr lang="en-US" sz="5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1EDC93-E555-4E8A-BB64-B928C13719D5}"/>
              </a:ext>
            </a:extLst>
          </p:cNvPr>
          <p:cNvSpPr txBox="1"/>
          <p:nvPr/>
        </p:nvSpPr>
        <p:spPr>
          <a:xfrm>
            <a:off x="180493" y="1642182"/>
            <a:ext cx="387391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Feature</a:t>
            </a:r>
            <a:r>
              <a:rPr lang="en-US" dirty="0"/>
              <a:t>: Add a new user</a:t>
            </a:r>
          </a:p>
          <a:p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Scenario</a:t>
            </a:r>
            <a:r>
              <a:rPr lang="en-US" dirty="0"/>
              <a:t>: Add a non existing rocker</a:t>
            </a:r>
          </a:p>
          <a:p>
            <a:br>
              <a:rPr lang="en-US" dirty="0"/>
            </a:br>
            <a:r>
              <a:rPr lang="en-US" dirty="0"/>
              <a:t>    </a:t>
            </a:r>
            <a:r>
              <a:rPr lang="en-US" b="1" dirty="0"/>
              <a:t>Given</a:t>
            </a:r>
            <a:r>
              <a:rPr lang="en-US" dirty="0"/>
              <a:t> </a:t>
            </a:r>
          </a:p>
          <a:p>
            <a:r>
              <a:rPr lang="en-US" dirty="0"/>
              <a:t>    </a:t>
            </a:r>
            <a:r>
              <a:rPr lang="en-US" b="1" dirty="0"/>
              <a:t>And</a:t>
            </a:r>
            <a:r>
              <a:rPr lang="en-US" dirty="0"/>
              <a:t> </a:t>
            </a:r>
          </a:p>
          <a:p>
            <a:br>
              <a:rPr lang="en-US" dirty="0"/>
            </a:br>
            <a:r>
              <a:rPr lang="en-US" dirty="0"/>
              <a:t>    </a:t>
            </a:r>
            <a:r>
              <a:rPr lang="en-US" b="1" dirty="0"/>
              <a:t>When</a:t>
            </a:r>
            <a:r>
              <a:rPr lang="en-US" dirty="0"/>
              <a:t> </a:t>
            </a:r>
          </a:p>
          <a:p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 Then </a:t>
            </a:r>
            <a:endParaRPr lang="en-US" dirty="0"/>
          </a:p>
          <a:p>
            <a:r>
              <a:rPr lang="en-US" dirty="0"/>
              <a:t>    </a:t>
            </a:r>
            <a:r>
              <a:rPr lang="en-US" b="1" dirty="0"/>
              <a:t>And</a:t>
            </a:r>
            <a:r>
              <a:rPr lang="en-US" dirty="0"/>
              <a:t> </a:t>
            </a:r>
          </a:p>
          <a:p>
            <a:endParaRPr lang="fr-FR" dirty="0"/>
          </a:p>
        </p:txBody>
      </p:sp>
      <p:pic>
        <p:nvPicPr>
          <p:cNvPr id="17" name="Graphique 16">
            <a:extLst>
              <a:ext uri="{FF2B5EF4-FFF2-40B4-BE49-F238E27FC236}">
                <a16:creationId xmlns:a16="http://schemas.microsoft.com/office/drawing/2014/main" id="{C9A0A5B3-1C8A-45C9-BF0D-AA0C87935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234111">
            <a:off x="-89687" y="4723789"/>
            <a:ext cx="1070030" cy="14060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FC1EA88-2140-483A-8CA6-D22BB1D28F04}"/>
              </a:ext>
            </a:extLst>
          </p:cNvPr>
          <p:cNvSpPr txBox="1"/>
          <p:nvPr/>
        </p:nvSpPr>
        <p:spPr>
          <a:xfrm>
            <a:off x="1051997" y="2777393"/>
            <a:ext cx="188635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a </a:t>
            </a:r>
            <a:r>
              <a:rPr lang="fr-FR" sz="1400" dirty="0" err="1"/>
              <a:t>username</a:t>
            </a:r>
            <a:r>
              <a:rPr lang="fr-FR" sz="1400" dirty="0"/>
              <a:t> </a:t>
            </a:r>
            <a:r>
              <a:rPr lang="fr-FR" sz="1400" dirty="0" err="1"/>
              <a:t>newRocker</a:t>
            </a:r>
            <a:endParaRPr lang="fr-FR" sz="1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911F50A-924E-474E-872E-B8CC43B8FC33}"/>
              </a:ext>
            </a:extLst>
          </p:cNvPr>
          <p:cNvSpPr txBox="1"/>
          <p:nvPr/>
        </p:nvSpPr>
        <p:spPr>
          <a:xfrm>
            <a:off x="929093" y="3062587"/>
            <a:ext cx="134376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does</a:t>
            </a:r>
            <a:r>
              <a:rPr lang="fr-FR" sz="1400" dirty="0"/>
              <a:t> not </a:t>
            </a:r>
            <a:r>
              <a:rPr lang="fr-FR" sz="1400" dirty="0" err="1"/>
              <a:t>exist</a:t>
            </a:r>
            <a:endParaRPr lang="fr-FR" sz="1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5D3366A-5E8C-426C-B7F8-D3C55B8EBCAC}"/>
              </a:ext>
            </a:extLst>
          </p:cNvPr>
          <p:cNvSpPr txBox="1"/>
          <p:nvPr/>
        </p:nvSpPr>
        <p:spPr>
          <a:xfrm>
            <a:off x="1114875" y="3588583"/>
            <a:ext cx="1351011" cy="307777"/>
          </a:xfrm>
          <a:prstGeom prst="rect">
            <a:avLst/>
          </a:prstGeom>
          <a:solidFill>
            <a:srgbClr val="0070C0"/>
          </a:solidFill>
          <a:ln>
            <a:solidFill>
              <a:srgbClr val="01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I </a:t>
            </a:r>
            <a:r>
              <a:rPr lang="fr-FR" sz="1400" dirty="0" err="1"/>
              <a:t>add</a:t>
            </a:r>
            <a:r>
              <a:rPr lang="fr-FR" sz="1400" dirty="0"/>
              <a:t> </a:t>
            </a:r>
            <a:r>
              <a:rPr lang="fr-FR" sz="1400" dirty="0" err="1"/>
              <a:t>this</a:t>
            </a:r>
            <a:r>
              <a:rPr lang="fr-FR" sz="1400" dirty="0"/>
              <a:t> rocker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4F30371-511B-47D7-B789-3A99E7A442E0}"/>
              </a:ext>
            </a:extLst>
          </p:cNvPr>
          <p:cNvSpPr txBox="1"/>
          <p:nvPr/>
        </p:nvSpPr>
        <p:spPr>
          <a:xfrm>
            <a:off x="992892" y="4148888"/>
            <a:ext cx="1216167" cy="307777"/>
          </a:xfrm>
          <a:prstGeom prst="rect">
            <a:avLst/>
          </a:prstGeom>
          <a:solidFill>
            <a:srgbClr val="00B050"/>
          </a:solidFill>
          <a:ln>
            <a:solidFill>
              <a:srgbClr val="01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I </a:t>
            </a:r>
            <a:r>
              <a:rPr lang="fr-FR" sz="1400" dirty="0" err="1"/>
              <a:t>get</a:t>
            </a:r>
            <a:r>
              <a:rPr lang="fr-FR" sz="1400" dirty="0"/>
              <a:t> a </a:t>
            </a:r>
            <a:r>
              <a:rPr lang="fr-FR" sz="1400" dirty="0" err="1"/>
              <a:t>success</a:t>
            </a:r>
            <a:endParaRPr lang="fr-FR" sz="14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AE58B18-63A6-4D1B-AC29-32E9F3B47D57}"/>
              </a:ext>
            </a:extLst>
          </p:cNvPr>
          <p:cNvSpPr txBox="1"/>
          <p:nvPr/>
        </p:nvSpPr>
        <p:spPr>
          <a:xfrm>
            <a:off x="925161" y="4449806"/>
            <a:ext cx="2282804" cy="307777"/>
          </a:xfrm>
          <a:prstGeom prst="rect">
            <a:avLst/>
          </a:prstGeom>
          <a:solidFill>
            <a:srgbClr val="00B050"/>
          </a:solidFill>
          <a:ln>
            <a:solidFill>
              <a:srgbClr val="01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the rocker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actually</a:t>
            </a:r>
            <a:r>
              <a:rPr lang="fr-FR" sz="1400" dirty="0"/>
              <a:t> </a:t>
            </a:r>
            <a:r>
              <a:rPr lang="fr-FR" sz="1400" dirty="0" err="1"/>
              <a:t>created</a:t>
            </a:r>
            <a:endParaRPr lang="fr-FR" sz="1400" dirty="0"/>
          </a:p>
        </p:txBody>
      </p:sp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AD9A737-1FDC-44B1-88E6-DC8E63B434D0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 flipV="1">
            <a:off x="2938347" y="1267520"/>
            <a:ext cx="2541380" cy="16637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6824974-11CE-49BE-8A58-845145334839}"/>
              </a:ext>
            </a:extLst>
          </p:cNvPr>
          <p:cNvSpPr txBox="1"/>
          <p:nvPr/>
        </p:nvSpPr>
        <p:spPr>
          <a:xfrm>
            <a:off x="5479727" y="1129020"/>
            <a:ext cx="449018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var: </a:t>
            </a:r>
            <a:r>
              <a:rPr lang="fr-FR" sz="1200" dirty="0" err="1"/>
              <a:t>username</a:t>
            </a:r>
            <a:r>
              <a:rPr lang="fr-FR" sz="1200" dirty="0"/>
              <a:t>=${gherkin.1}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6D1D2E1-8461-4915-AE02-D230A005063C}"/>
              </a:ext>
            </a:extLst>
          </p:cNvPr>
          <p:cNvSpPr txBox="1"/>
          <p:nvPr/>
        </p:nvSpPr>
        <p:spPr>
          <a:xfrm>
            <a:off x="5479728" y="1538977"/>
            <a:ext cx="449018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sql.request</a:t>
            </a:r>
            <a:r>
              <a:rPr lang="en-US" sz="1200" dirty="0"/>
              <a:t>:</a:t>
            </a:r>
          </a:p>
          <a:p>
            <a:r>
              <a:rPr lang="en-US" sz="1200" dirty="0"/>
              <a:t>   params:</a:t>
            </a:r>
          </a:p>
          <a:p>
            <a:r>
              <a:rPr lang="en-US" sz="1200" dirty="0"/>
              <a:t>        request: delete from rock where name = '${username}'</a:t>
            </a:r>
            <a:endParaRPr lang="fr-FR" sz="1200" dirty="0"/>
          </a:p>
        </p:txBody>
      </p:sp>
      <p:cxnSp>
        <p:nvCxnSpPr>
          <p:cNvPr id="43" name="Connecteur : en arc 42">
            <a:extLst>
              <a:ext uri="{FF2B5EF4-FFF2-40B4-BE49-F238E27FC236}">
                <a16:creationId xmlns:a16="http://schemas.microsoft.com/office/drawing/2014/main" id="{EB1FEF87-ECC9-47C7-B22B-3A50D8390316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2272859" y="1862143"/>
            <a:ext cx="3206869" cy="1373888"/>
          </a:xfrm>
          <a:prstGeom prst="curvedConnector3">
            <a:avLst>
              <a:gd name="adj1" fmla="val 6318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2B06BF2C-8834-4A43-99C5-95922C87766D}"/>
              </a:ext>
            </a:extLst>
          </p:cNvPr>
          <p:cNvSpPr txBox="1"/>
          <p:nvPr/>
        </p:nvSpPr>
        <p:spPr>
          <a:xfrm>
            <a:off x="5479728" y="2297556"/>
            <a:ext cx="4490181" cy="1015663"/>
          </a:xfrm>
          <a:prstGeom prst="rect">
            <a:avLst/>
          </a:prstGeom>
          <a:solidFill>
            <a:srgbClr val="0070C0"/>
          </a:solidFill>
          <a:ln>
            <a:solidFill>
              <a:srgbClr val="01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fr-FR" sz="1200" dirty="0" err="1"/>
              <a:t>http.post</a:t>
            </a:r>
            <a:r>
              <a:rPr lang="fr-FR" sz="1200" dirty="0"/>
              <a:t>:</a:t>
            </a:r>
          </a:p>
          <a:p>
            <a:r>
              <a:rPr lang="fr-FR" sz="1200" dirty="0"/>
              <a:t>    params:</a:t>
            </a:r>
          </a:p>
          <a:p>
            <a:r>
              <a:rPr lang="fr-FR" sz="1200" dirty="0"/>
              <a:t>         url: http://localhost:8080/api/heroes</a:t>
            </a:r>
          </a:p>
          <a:p>
            <a:r>
              <a:rPr lang="fr-FR" sz="1200" dirty="0"/>
              <a:t>         body: |</a:t>
            </a:r>
          </a:p>
          <a:p>
            <a:r>
              <a:rPr lang="fr-FR" sz="1200" dirty="0"/>
              <a:t>            { "</a:t>
            </a:r>
            <a:r>
              <a:rPr lang="fr-FR" sz="1200" dirty="0" err="1"/>
              <a:t>name</a:t>
            </a:r>
            <a:r>
              <a:rPr lang="fr-FR" sz="1200" dirty="0"/>
              <a:t>": "${</a:t>
            </a:r>
            <a:r>
              <a:rPr lang="fr-FR" sz="1200" dirty="0" err="1"/>
              <a:t>username</a:t>
            </a:r>
            <a:r>
              <a:rPr lang="fr-FR" sz="1200" dirty="0"/>
              <a:t>}" }</a:t>
            </a:r>
          </a:p>
        </p:txBody>
      </p:sp>
      <p:cxnSp>
        <p:nvCxnSpPr>
          <p:cNvPr id="54" name="Connecteur : en arc 53">
            <a:extLst>
              <a:ext uri="{FF2B5EF4-FFF2-40B4-BE49-F238E27FC236}">
                <a16:creationId xmlns:a16="http://schemas.microsoft.com/office/drawing/2014/main" id="{84ECCCC8-E3FA-40BD-9672-4118A022210E}"/>
              </a:ext>
            </a:extLst>
          </p:cNvPr>
          <p:cNvCxnSpPr>
            <a:cxnSpLocks/>
            <a:stCxn id="21" idx="3"/>
            <a:endCxn id="52" idx="1"/>
          </p:cNvCxnSpPr>
          <p:nvPr/>
        </p:nvCxnSpPr>
        <p:spPr>
          <a:xfrm flipV="1">
            <a:off x="2465886" y="2805388"/>
            <a:ext cx="3013842" cy="937084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F9B24DE7-15D9-4748-9ABB-94D2B21F4592}"/>
              </a:ext>
            </a:extLst>
          </p:cNvPr>
          <p:cNvSpPr txBox="1"/>
          <p:nvPr/>
        </p:nvSpPr>
        <p:spPr>
          <a:xfrm>
            <a:off x="5479727" y="3445584"/>
            <a:ext cx="4490183" cy="830997"/>
          </a:xfrm>
          <a:prstGeom prst="rect">
            <a:avLst/>
          </a:prstGeom>
          <a:solidFill>
            <a:srgbClr val="00B050"/>
          </a:solidFill>
          <a:ln>
            <a:solidFill>
              <a:srgbClr val="01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 err="1"/>
              <a:t>assert.equals</a:t>
            </a:r>
            <a:r>
              <a:rPr lang="en-US" sz="1200" dirty="0"/>
              <a:t> :</a:t>
            </a:r>
          </a:p>
          <a:p>
            <a:r>
              <a:rPr lang="en-US" sz="1200" dirty="0"/>
              <a:t>    params:</a:t>
            </a:r>
          </a:p>
          <a:p>
            <a:r>
              <a:rPr lang="en-US" sz="1200" dirty="0"/>
              <a:t>        expected: 201</a:t>
            </a:r>
          </a:p>
          <a:p>
            <a:r>
              <a:rPr lang="en-US" sz="1200" dirty="0"/>
              <a:t>        actual: ${ret}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1FFAE9DD-4605-40C3-8924-0EC3864E23A4}"/>
              </a:ext>
            </a:extLst>
          </p:cNvPr>
          <p:cNvSpPr txBox="1"/>
          <p:nvPr/>
        </p:nvSpPr>
        <p:spPr>
          <a:xfrm>
            <a:off x="5479727" y="4408947"/>
            <a:ext cx="4490183" cy="1384995"/>
          </a:xfrm>
          <a:prstGeom prst="rect">
            <a:avLst/>
          </a:prstGeom>
          <a:solidFill>
            <a:srgbClr val="00B050"/>
          </a:solidFill>
          <a:ln>
            <a:solidFill>
              <a:srgbClr val="01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/>
              <a:t>- </a:t>
            </a:r>
            <a:r>
              <a:rPr lang="en-US" sz="1200" dirty="0" err="1"/>
              <a:t>sql.request</a:t>
            </a:r>
            <a:r>
              <a:rPr lang="en-US" sz="1200" dirty="0"/>
              <a:t>:</a:t>
            </a:r>
          </a:p>
          <a:p>
            <a:r>
              <a:rPr lang="en-US" sz="1200" dirty="0"/>
              <a:t>  params:</a:t>
            </a:r>
          </a:p>
          <a:p>
            <a:r>
              <a:rPr lang="en-US" sz="1200" dirty="0"/>
              <a:t>     request: select count(*) from rock where name = '${username}’</a:t>
            </a:r>
          </a:p>
          <a:p>
            <a:r>
              <a:rPr lang="en-US" sz="1200" dirty="0"/>
              <a:t> - </a:t>
            </a:r>
            <a:r>
              <a:rPr lang="en-US" sz="1200" dirty="0" err="1"/>
              <a:t>assert.equals</a:t>
            </a:r>
            <a:r>
              <a:rPr lang="en-US" sz="1200" dirty="0"/>
              <a:t>:</a:t>
            </a:r>
          </a:p>
          <a:p>
            <a:r>
              <a:rPr lang="en-US" sz="1200" dirty="0"/>
              <a:t>   params:</a:t>
            </a:r>
          </a:p>
          <a:p>
            <a:r>
              <a:rPr lang="en-US" sz="1200" dirty="0"/>
              <a:t>     expected: 1</a:t>
            </a:r>
          </a:p>
          <a:p>
            <a:r>
              <a:rPr lang="en-US" sz="1200" dirty="0"/>
              <a:t>     actual: ${request.1}</a:t>
            </a:r>
          </a:p>
        </p:txBody>
      </p:sp>
      <p:cxnSp>
        <p:nvCxnSpPr>
          <p:cNvPr id="75" name="Connecteur : en arc 74">
            <a:extLst>
              <a:ext uri="{FF2B5EF4-FFF2-40B4-BE49-F238E27FC236}">
                <a16:creationId xmlns:a16="http://schemas.microsoft.com/office/drawing/2014/main" id="{6C26DCE2-CE3E-4413-B381-ED425FD85267}"/>
              </a:ext>
            </a:extLst>
          </p:cNvPr>
          <p:cNvCxnSpPr>
            <a:cxnSpLocks/>
            <a:stCxn id="23" idx="3"/>
            <a:endCxn id="60" idx="1"/>
          </p:cNvCxnSpPr>
          <p:nvPr/>
        </p:nvCxnSpPr>
        <p:spPr>
          <a:xfrm flipV="1">
            <a:off x="2209059" y="3861083"/>
            <a:ext cx="3270668" cy="441694"/>
          </a:xfrm>
          <a:prstGeom prst="curvedConnector3">
            <a:avLst>
              <a:gd name="adj1" fmla="val 6473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 : en arc 78">
            <a:extLst>
              <a:ext uri="{FF2B5EF4-FFF2-40B4-BE49-F238E27FC236}">
                <a16:creationId xmlns:a16="http://schemas.microsoft.com/office/drawing/2014/main" id="{62078298-541A-437B-9534-D59755CA4E1B}"/>
              </a:ext>
            </a:extLst>
          </p:cNvPr>
          <p:cNvCxnSpPr>
            <a:cxnSpLocks/>
            <a:stCxn id="30" idx="3"/>
            <a:endCxn id="61" idx="1"/>
          </p:cNvCxnSpPr>
          <p:nvPr/>
        </p:nvCxnSpPr>
        <p:spPr>
          <a:xfrm>
            <a:off x="3207965" y="4603695"/>
            <a:ext cx="2271762" cy="49775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3244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2ADB16EA-2CE8-42A1-B6F5-894DC9BA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85" y="8518"/>
            <a:ext cx="8536744" cy="1325563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ALL together</a:t>
            </a:r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C958B743-44F9-4563-B01B-25EB07F6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4682ACC6-FD9D-4178-BF22-3A200004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7796" y="1826677"/>
            <a:ext cx="2794071" cy="567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 </a:t>
            </a:r>
            <a:r>
              <a:rPr lang="en-US" b="1" dirty="0" err="1"/>
              <a:t>RockTest</a:t>
            </a:r>
            <a:r>
              <a:rPr lang="en-US" b="1" dirty="0"/>
              <a:t> 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6362C-0C79-4291-BCA2-558B0256D4FD}"/>
              </a:ext>
            </a:extLst>
          </p:cNvPr>
          <p:cNvSpPr/>
          <p:nvPr/>
        </p:nvSpPr>
        <p:spPr>
          <a:xfrm>
            <a:off x="828003" y="2110386"/>
            <a:ext cx="8759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Turn</a:t>
            </a:r>
            <a:r>
              <a:rPr lang="fr-F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your</a:t>
            </a:r>
            <a:r>
              <a:rPr lang="fr-F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web site </a:t>
            </a:r>
            <a:r>
              <a:rPr lang="fr-F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into</a:t>
            </a:r>
            <a:r>
              <a:rPr lang="fr-F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D5CB47-A82B-4DDD-A626-8985907A2E2E}"/>
              </a:ext>
            </a:extLst>
          </p:cNvPr>
          <p:cNvSpPr/>
          <p:nvPr/>
        </p:nvSpPr>
        <p:spPr>
          <a:xfrm rot="656717">
            <a:off x="9558645" y="1971886"/>
            <a:ext cx="4860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en-GB" sz="7200" dirty="0"/>
          </a:p>
        </p:txBody>
      </p:sp>
      <p:pic>
        <p:nvPicPr>
          <p:cNvPr id="2050" name="Picture 2" descr="Logo Atos PNG transparents - StickPNG">
            <a:extLst>
              <a:ext uri="{FF2B5EF4-FFF2-40B4-BE49-F238E27FC236}">
                <a16:creationId xmlns:a16="http://schemas.microsoft.com/office/drawing/2014/main" id="{06ADA9FB-0C92-435D-9D55-0A5F5F66E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62" y="4127197"/>
            <a:ext cx="1543791" cy="50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569FAB4-CCCB-41F5-B295-B266C56B3489}"/>
              </a:ext>
            </a:extLst>
          </p:cNvPr>
          <p:cNvSpPr txBox="1"/>
          <p:nvPr/>
        </p:nvSpPr>
        <p:spPr>
          <a:xfrm>
            <a:off x="1014862" y="4639361"/>
            <a:ext cx="159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ESS application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3580105-63D3-4FEC-825D-031C68D8DBCB}"/>
              </a:ext>
            </a:extLst>
          </p:cNvPr>
          <p:cNvSpPr txBox="1"/>
          <p:nvPr/>
        </p:nvSpPr>
        <p:spPr>
          <a:xfrm>
            <a:off x="4192752" y="4932218"/>
            <a:ext cx="20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HTTP Mock module</a:t>
            </a:r>
          </a:p>
          <a:p>
            <a:pPr algn="ctr"/>
            <a:r>
              <a:rPr lang="en-GB" dirty="0"/>
              <a:t>Web module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DF0E0C8-3154-4695-928B-5ECE189C7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626" y="3927878"/>
            <a:ext cx="899803" cy="92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30DC866-202E-4F7D-B090-2F2BA3018F84}"/>
              </a:ext>
            </a:extLst>
          </p:cNvPr>
          <p:cNvSpPr txBox="1"/>
          <p:nvPr/>
        </p:nvSpPr>
        <p:spPr>
          <a:xfrm>
            <a:off x="7776229" y="4872358"/>
            <a:ext cx="153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REST Client</a:t>
            </a:r>
          </a:p>
          <a:p>
            <a:pPr algn="ctr"/>
            <a:r>
              <a:rPr lang="en-GB" dirty="0"/>
              <a:t>(e.g. Postman)</a:t>
            </a:r>
          </a:p>
        </p:txBody>
      </p:sp>
      <p:pic>
        <p:nvPicPr>
          <p:cNvPr id="2054" name="Picture 6" descr="SeleniumHQ Browser Automation">
            <a:extLst>
              <a:ext uri="{FF2B5EF4-FFF2-40B4-BE49-F238E27FC236}">
                <a16:creationId xmlns:a16="http://schemas.microsoft.com/office/drawing/2014/main" id="{42ADD482-F76D-4B51-87FE-3F594533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790" y="4215778"/>
            <a:ext cx="354852" cy="37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B3CA1CF-2026-48FA-AEC6-9E2A85A8FC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82" y="3927878"/>
            <a:ext cx="1004340" cy="1004340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F2E73E0-AB5A-4A75-95B4-6C193FE82E80}"/>
              </a:ext>
            </a:extLst>
          </p:cNvPr>
          <p:cNvSpPr/>
          <p:nvPr/>
        </p:nvSpPr>
        <p:spPr>
          <a:xfrm flipH="1">
            <a:off x="5886682" y="4195736"/>
            <a:ext cx="2030398" cy="435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083CD1E4-B759-42A3-A8DC-C4FADEC2DAF3}"/>
              </a:ext>
            </a:extLst>
          </p:cNvPr>
          <p:cNvSpPr/>
          <p:nvPr/>
        </p:nvSpPr>
        <p:spPr>
          <a:xfrm flipH="1">
            <a:off x="2639675" y="4176186"/>
            <a:ext cx="1681406" cy="435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B808DA4-3F34-4D7A-B6C1-96C6B983767A}"/>
              </a:ext>
            </a:extLst>
          </p:cNvPr>
          <p:cNvSpPr txBox="1"/>
          <p:nvPr/>
        </p:nvSpPr>
        <p:spPr>
          <a:xfrm>
            <a:off x="6305318" y="3991520"/>
            <a:ext cx="120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HTTP/REST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A3C5B75-C390-4EF4-9E08-48ED3D9B117D}"/>
              </a:ext>
            </a:extLst>
          </p:cNvPr>
          <p:cNvSpPr txBox="1"/>
          <p:nvPr/>
        </p:nvSpPr>
        <p:spPr>
          <a:xfrm>
            <a:off x="2939636" y="3942531"/>
            <a:ext cx="13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HTTP/HTML</a:t>
            </a:r>
          </a:p>
        </p:txBody>
      </p:sp>
    </p:spTree>
    <p:extLst>
      <p:ext uri="{BB962C8B-B14F-4D97-AF65-F5344CB8AC3E}">
        <p14:creationId xmlns:p14="http://schemas.microsoft.com/office/powerpoint/2010/main" val="23587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AD89D6-6C50-4A39-91C6-7F352CDF6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132" y="1143000"/>
            <a:ext cx="9779222" cy="47957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RockTest</a:t>
            </a:r>
            <a:r>
              <a:rPr lang="en-US" b="1" dirty="0"/>
              <a:t> is growing !  Next features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Kafka module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NoSQL client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Improve Web module (headless browsing, screenshots, video)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Test on Kubernetes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Testsuites</a:t>
            </a:r>
            <a:endParaRPr lang="en-US" dirty="0"/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Journey to </a:t>
            </a:r>
            <a:r>
              <a:rPr lang="en-US" dirty="0" err="1"/>
              <a:t>NoCode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YAML editor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RockTest</a:t>
            </a:r>
            <a:r>
              <a:rPr lang="en-GB" b="1" dirty="0"/>
              <a:t> is yours ! Contribute, make Pull Requests </a:t>
            </a:r>
            <a:r>
              <a:rPr lang="en-GB" b="1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2E7C1F-4B88-4136-8455-49ACED5686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390817A-5FAA-40AD-8430-34E0A4A39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27" y="2113798"/>
            <a:ext cx="748895" cy="342167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CF25AC-4BF3-4518-AB13-1850F0B057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2" y="2690623"/>
            <a:ext cx="848763" cy="243987"/>
          </a:xfrm>
          <a:prstGeom prst="rect">
            <a:avLst/>
          </a:prstGeom>
        </p:spPr>
      </p:pic>
      <p:pic>
        <p:nvPicPr>
          <p:cNvPr id="13" name="Graphique 12" descr="Conception Web">
            <a:extLst>
              <a:ext uri="{FF2B5EF4-FFF2-40B4-BE49-F238E27FC236}">
                <a16:creationId xmlns:a16="http://schemas.microsoft.com/office/drawing/2014/main" id="{5CE57256-4F3C-455F-936E-9BD09C53DB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581" y="3119170"/>
            <a:ext cx="334108" cy="33410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E4A018D-89A4-4B3C-8421-E6CE24F622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85" y="3674019"/>
            <a:ext cx="1042066" cy="252605"/>
          </a:xfrm>
          <a:prstGeom prst="rect">
            <a:avLst/>
          </a:prstGeom>
        </p:spPr>
      </p:pic>
      <p:pic>
        <p:nvPicPr>
          <p:cNvPr id="16" name="Graphique 15" descr="Avis des clients (droite à gauche)">
            <a:extLst>
              <a:ext uri="{FF2B5EF4-FFF2-40B4-BE49-F238E27FC236}">
                <a16:creationId xmlns:a16="http://schemas.microsoft.com/office/drawing/2014/main" id="{EE3F1EA1-85BC-4711-8D43-D50C9EACB90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4172" y="4666033"/>
            <a:ext cx="378069" cy="378069"/>
          </a:xfrm>
          <a:prstGeom prst="rect">
            <a:avLst/>
          </a:prstGeom>
        </p:spPr>
      </p:pic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F6B257F5-3CB9-4A3E-A45A-39403BCB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498E0990-8535-46AC-B19F-1E264822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F00FFCD-9B16-4F71-B7E6-31CF84302DDF}"/>
              </a:ext>
            </a:extLst>
          </p:cNvPr>
          <p:cNvSpPr txBox="1">
            <a:spLocks/>
          </p:cNvSpPr>
          <p:nvPr/>
        </p:nvSpPr>
        <p:spPr>
          <a:xfrm>
            <a:off x="467685" y="8518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And now ?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9C83C78C-DFB4-41BB-8BCA-37AA15CE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pic>
        <p:nvPicPr>
          <p:cNvPr id="4" name="Graphique 3" descr="Engrenages">
            <a:extLst>
              <a:ext uri="{FF2B5EF4-FFF2-40B4-BE49-F238E27FC236}">
                <a16:creationId xmlns:a16="http://schemas.microsoft.com/office/drawing/2014/main" id="{6F9B60AC-26AE-45B4-A4F3-17D2BEC93E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7029" y="4169892"/>
            <a:ext cx="311249" cy="31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7305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E2E7C1F-4B88-4136-8455-49ACED5686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B1050EBA-35A2-4E8B-ADF9-8BAAA286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E5F763A8-958D-41F5-8BD5-BF29FE6A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907C1012-FC73-4F22-9BE9-94B30BD79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84" y="5143568"/>
            <a:ext cx="2975139" cy="79895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800"/>
              </a:spcBef>
              <a:buNone/>
            </a:pPr>
            <a:r>
              <a:rPr lang="en-US" sz="4000" noProof="1"/>
              <a:t>Questions ?    </a:t>
            </a:r>
            <a:endParaRPr lang="en-US" sz="2000" noProof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CBBB4F-E0B1-4B43-8CDB-D7C12637A27C}"/>
              </a:ext>
            </a:extLst>
          </p:cNvPr>
          <p:cNvSpPr/>
          <p:nvPr/>
        </p:nvSpPr>
        <p:spPr>
          <a:xfrm>
            <a:off x="3860540" y="5254437"/>
            <a:ext cx="3562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/>
              <a:t>(speak slowly please, or use chat </a:t>
            </a:r>
            <a:r>
              <a:rPr lang="en-US" noProof="1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72B2139-A80B-4276-9A2C-5393A946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35D6AC0-1218-4B37-AF76-67973838A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897"/>
            <a:ext cx="10772773" cy="336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3260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A8EDEE5-D724-4B9E-A94A-4C1CDA3E20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CFAD281C-3CC1-430F-8C9F-AEAF0D772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12" y="942975"/>
            <a:ext cx="3609975" cy="4743450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613E1CD-2637-4D30-8358-53E07CBD35C6}"/>
              </a:ext>
            </a:extLst>
          </p:cNvPr>
          <p:cNvSpPr txBox="1">
            <a:spLocks/>
          </p:cNvSpPr>
          <p:nvPr/>
        </p:nvSpPr>
        <p:spPr>
          <a:xfrm>
            <a:off x="0" y="6303406"/>
            <a:ext cx="1077277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https://github.com/rockintest/rocktest</a:t>
            </a:r>
          </a:p>
        </p:txBody>
      </p:sp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44330" y="1297839"/>
            <a:ext cx="7555495" cy="5300841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endParaRPr lang="pt-BR" sz="216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3414413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8000">
                <a:schemeClr val="accent2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endParaRPr lang="pt-BR" sz="216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tângulo: Cantos Arredondados 9"/>
          <p:cNvSpPr/>
          <p:nvPr/>
        </p:nvSpPr>
        <p:spPr>
          <a:xfrm>
            <a:off x="3024536" y="425922"/>
            <a:ext cx="7059168" cy="564803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r>
              <a:rPr lang="pt-BR" sz="2150" b="1" dirty="0">
                <a:latin typeface="Verdana"/>
                <a:ea typeface="Verdana"/>
                <a:cs typeface="Verdana"/>
              </a:rPr>
              <a:t>Testing &amp; Automation – 17/06/2021</a:t>
            </a:r>
            <a:endParaRPr lang="pt-BR" sz="216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 rot="5400000">
            <a:off x="-1939218" y="2715761"/>
            <a:ext cx="5668648" cy="1815423"/>
          </a:xfrm>
          <a:prstGeom prst="rect">
            <a:avLst/>
          </a:prstGeom>
          <a:noFill/>
        </p:spPr>
        <p:txBody>
          <a:bodyPr wrap="none" lIns="85588" tIns="42794" rIns="85588" bIns="42794" rtlCol="0">
            <a:spAutoFit/>
          </a:bodyPr>
          <a:lstStyle/>
          <a:p>
            <a:pPr defTabSz="1097280">
              <a:lnSpc>
                <a:spcPct val="120000"/>
              </a:lnSpc>
            </a:pPr>
            <a:r>
              <a:rPr lang="pt-BR" sz="10320" b="1" dirty="0">
                <a:solidFill>
                  <a:srgbClr val="E7665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pt-BR" sz="10320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GENDA</a:t>
            </a:r>
            <a:endParaRPr lang="pt-BR" sz="10320" b="1" dirty="0">
              <a:solidFill>
                <a:srgbClr val="DBD61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riângulo Retângulo 13"/>
          <p:cNvSpPr/>
          <p:nvPr/>
        </p:nvSpPr>
        <p:spPr>
          <a:xfrm flipH="1">
            <a:off x="2571467" y="3814010"/>
            <a:ext cx="285532" cy="31725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endParaRPr lang="pt-BR" sz="216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Forma Livre: Forma 14"/>
          <p:cNvSpPr/>
          <p:nvPr/>
        </p:nvSpPr>
        <p:spPr>
          <a:xfrm>
            <a:off x="2779845" y="3241726"/>
            <a:ext cx="77153" cy="379096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endParaRPr lang="pt-BR" sz="216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04" name="Agrupar 103"/>
          <p:cNvGrpSpPr/>
          <p:nvPr/>
        </p:nvGrpSpPr>
        <p:grpSpPr>
          <a:xfrm>
            <a:off x="1792579" y="5379723"/>
            <a:ext cx="987266" cy="1063626"/>
            <a:chOff x="4763" y="-1588"/>
            <a:chExt cx="1096963" cy="1063626"/>
          </a:xfrm>
          <a:solidFill>
            <a:schemeClr val="bg1"/>
          </a:solidFill>
        </p:grpSpPr>
        <p:sp>
          <p:nvSpPr>
            <p:cNvPr id="86" name="Freeform 35"/>
            <p:cNvSpPr>
              <a:spLocks noEditPoints="1"/>
            </p:cNvSpPr>
            <p:nvPr/>
          </p:nvSpPr>
          <p:spPr bwMode="auto">
            <a:xfrm>
              <a:off x="4763" y="923925"/>
              <a:ext cx="1096963" cy="138113"/>
            </a:xfrm>
            <a:custGeom>
              <a:avLst/>
              <a:gdLst>
                <a:gd name="T0" fmla="*/ 642 w 691"/>
                <a:gd name="T1" fmla="*/ 87 h 87"/>
                <a:gd name="T2" fmla="*/ 49 w 691"/>
                <a:gd name="T3" fmla="*/ 87 h 87"/>
                <a:gd name="T4" fmla="*/ 0 w 691"/>
                <a:gd name="T5" fmla="*/ 38 h 87"/>
                <a:gd name="T6" fmla="*/ 0 w 691"/>
                <a:gd name="T7" fmla="*/ 0 h 87"/>
                <a:gd name="T8" fmla="*/ 275 w 691"/>
                <a:gd name="T9" fmla="*/ 0 h 87"/>
                <a:gd name="T10" fmla="*/ 297 w 691"/>
                <a:gd name="T11" fmla="*/ 22 h 87"/>
                <a:gd name="T12" fmla="*/ 394 w 691"/>
                <a:gd name="T13" fmla="*/ 22 h 87"/>
                <a:gd name="T14" fmla="*/ 416 w 691"/>
                <a:gd name="T15" fmla="*/ 0 h 87"/>
                <a:gd name="T16" fmla="*/ 691 w 691"/>
                <a:gd name="T17" fmla="*/ 0 h 87"/>
                <a:gd name="T18" fmla="*/ 691 w 691"/>
                <a:gd name="T19" fmla="*/ 38 h 87"/>
                <a:gd name="T20" fmla="*/ 642 w 691"/>
                <a:gd name="T21" fmla="*/ 87 h 87"/>
                <a:gd name="T22" fmla="*/ 59 w 691"/>
                <a:gd name="T23" fmla="*/ 65 h 87"/>
                <a:gd name="T24" fmla="*/ 631 w 691"/>
                <a:gd name="T25" fmla="*/ 65 h 87"/>
                <a:gd name="T26" fmla="*/ 669 w 691"/>
                <a:gd name="T27" fmla="*/ 27 h 87"/>
                <a:gd name="T28" fmla="*/ 669 w 691"/>
                <a:gd name="T29" fmla="*/ 22 h 87"/>
                <a:gd name="T30" fmla="*/ 426 w 691"/>
                <a:gd name="T31" fmla="*/ 22 h 87"/>
                <a:gd name="T32" fmla="*/ 405 w 691"/>
                <a:gd name="T33" fmla="*/ 44 h 87"/>
                <a:gd name="T34" fmla="*/ 286 w 691"/>
                <a:gd name="T35" fmla="*/ 44 h 87"/>
                <a:gd name="T36" fmla="*/ 264 w 691"/>
                <a:gd name="T37" fmla="*/ 22 h 87"/>
                <a:gd name="T38" fmla="*/ 22 w 691"/>
                <a:gd name="T39" fmla="*/ 22 h 87"/>
                <a:gd name="T40" fmla="*/ 22 w 691"/>
                <a:gd name="T41" fmla="*/ 27 h 87"/>
                <a:gd name="T42" fmla="*/ 59 w 691"/>
                <a:gd name="T43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1" h="87">
                  <a:moveTo>
                    <a:pt x="642" y="87"/>
                  </a:moveTo>
                  <a:lnTo>
                    <a:pt x="49" y="87"/>
                  </a:lnTo>
                  <a:lnTo>
                    <a:pt x="0" y="38"/>
                  </a:lnTo>
                  <a:lnTo>
                    <a:pt x="0" y="0"/>
                  </a:lnTo>
                  <a:lnTo>
                    <a:pt x="275" y="0"/>
                  </a:lnTo>
                  <a:lnTo>
                    <a:pt x="297" y="22"/>
                  </a:lnTo>
                  <a:lnTo>
                    <a:pt x="394" y="22"/>
                  </a:lnTo>
                  <a:lnTo>
                    <a:pt x="416" y="0"/>
                  </a:lnTo>
                  <a:lnTo>
                    <a:pt x="691" y="0"/>
                  </a:lnTo>
                  <a:lnTo>
                    <a:pt x="691" y="38"/>
                  </a:lnTo>
                  <a:lnTo>
                    <a:pt x="642" y="87"/>
                  </a:lnTo>
                  <a:close/>
                  <a:moveTo>
                    <a:pt x="59" y="65"/>
                  </a:moveTo>
                  <a:lnTo>
                    <a:pt x="631" y="65"/>
                  </a:lnTo>
                  <a:lnTo>
                    <a:pt x="669" y="27"/>
                  </a:lnTo>
                  <a:lnTo>
                    <a:pt x="669" y="22"/>
                  </a:lnTo>
                  <a:lnTo>
                    <a:pt x="426" y="22"/>
                  </a:lnTo>
                  <a:lnTo>
                    <a:pt x="405" y="44"/>
                  </a:lnTo>
                  <a:lnTo>
                    <a:pt x="286" y="44"/>
                  </a:lnTo>
                  <a:lnTo>
                    <a:pt x="264" y="22"/>
                  </a:lnTo>
                  <a:lnTo>
                    <a:pt x="22" y="22"/>
                  </a:lnTo>
                  <a:lnTo>
                    <a:pt x="22" y="27"/>
                  </a:lnTo>
                  <a:lnTo>
                    <a:pt x="59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Rectangle 36"/>
            <p:cNvSpPr>
              <a:spLocks noChangeArrowheads="1"/>
            </p:cNvSpPr>
            <p:nvPr/>
          </p:nvSpPr>
          <p:spPr bwMode="auto">
            <a:xfrm>
              <a:off x="466726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Rectangle 37"/>
            <p:cNvSpPr>
              <a:spLocks noChangeArrowheads="1"/>
            </p:cNvSpPr>
            <p:nvPr/>
          </p:nvSpPr>
          <p:spPr bwMode="auto">
            <a:xfrm>
              <a:off x="398463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Rectangle 38"/>
            <p:cNvSpPr>
              <a:spLocks noChangeArrowheads="1"/>
            </p:cNvSpPr>
            <p:nvPr/>
          </p:nvSpPr>
          <p:spPr bwMode="auto">
            <a:xfrm>
              <a:off x="536576" y="855663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Rectangle 39"/>
            <p:cNvSpPr>
              <a:spLocks noChangeArrowheads="1"/>
            </p:cNvSpPr>
            <p:nvPr/>
          </p:nvSpPr>
          <p:spPr bwMode="auto">
            <a:xfrm>
              <a:off x="604838" y="855663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Rectangle 40"/>
            <p:cNvSpPr>
              <a:spLocks noChangeArrowheads="1"/>
            </p:cNvSpPr>
            <p:nvPr/>
          </p:nvSpPr>
          <p:spPr bwMode="auto">
            <a:xfrm>
              <a:off x="673101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41"/>
            <p:cNvSpPr>
              <a:spLocks/>
            </p:cNvSpPr>
            <p:nvPr/>
          </p:nvSpPr>
          <p:spPr bwMode="auto">
            <a:xfrm>
              <a:off x="536576" y="204788"/>
              <a:ext cx="393700" cy="617538"/>
            </a:xfrm>
            <a:custGeom>
              <a:avLst/>
              <a:gdLst>
                <a:gd name="T0" fmla="*/ 21 w 248"/>
                <a:gd name="T1" fmla="*/ 389 h 389"/>
                <a:gd name="T2" fmla="*/ 0 w 248"/>
                <a:gd name="T3" fmla="*/ 389 h 389"/>
                <a:gd name="T4" fmla="*/ 0 w 248"/>
                <a:gd name="T5" fmla="*/ 0 h 389"/>
                <a:gd name="T6" fmla="*/ 248 w 248"/>
                <a:gd name="T7" fmla="*/ 0 h 389"/>
                <a:gd name="T8" fmla="*/ 248 w 248"/>
                <a:gd name="T9" fmla="*/ 21 h 389"/>
                <a:gd name="T10" fmla="*/ 21 w 248"/>
                <a:gd name="T11" fmla="*/ 21 h 389"/>
                <a:gd name="T12" fmla="*/ 21 w 248"/>
                <a:gd name="T13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389">
                  <a:moveTo>
                    <a:pt x="21" y="389"/>
                  </a:moveTo>
                  <a:lnTo>
                    <a:pt x="0" y="38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21"/>
                  </a:lnTo>
                  <a:lnTo>
                    <a:pt x="21" y="21"/>
                  </a:lnTo>
                  <a:lnTo>
                    <a:pt x="21" y="3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42"/>
            <p:cNvSpPr>
              <a:spLocks/>
            </p:cNvSpPr>
            <p:nvPr/>
          </p:nvSpPr>
          <p:spPr bwMode="auto">
            <a:xfrm>
              <a:off x="466726" y="-1588"/>
              <a:ext cx="395288" cy="68263"/>
            </a:xfrm>
            <a:custGeom>
              <a:avLst/>
              <a:gdLst>
                <a:gd name="T0" fmla="*/ 22 w 249"/>
                <a:gd name="T1" fmla="*/ 43 h 43"/>
                <a:gd name="T2" fmla="*/ 0 w 249"/>
                <a:gd name="T3" fmla="*/ 43 h 43"/>
                <a:gd name="T4" fmla="*/ 0 w 249"/>
                <a:gd name="T5" fmla="*/ 0 h 43"/>
                <a:gd name="T6" fmla="*/ 249 w 249"/>
                <a:gd name="T7" fmla="*/ 0 h 43"/>
                <a:gd name="T8" fmla="*/ 249 w 249"/>
                <a:gd name="T9" fmla="*/ 22 h 43"/>
                <a:gd name="T10" fmla="*/ 22 w 249"/>
                <a:gd name="T11" fmla="*/ 22 h 43"/>
                <a:gd name="T12" fmla="*/ 22 w 249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43">
                  <a:moveTo>
                    <a:pt x="22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49" y="0"/>
                  </a:lnTo>
                  <a:lnTo>
                    <a:pt x="249" y="22"/>
                  </a:lnTo>
                  <a:lnTo>
                    <a:pt x="22" y="22"/>
                  </a:lnTo>
                  <a:lnTo>
                    <a:pt x="2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Rectangle 43"/>
            <p:cNvSpPr>
              <a:spLocks noChangeArrowheads="1"/>
            </p:cNvSpPr>
            <p:nvPr/>
          </p:nvSpPr>
          <p:spPr bwMode="auto">
            <a:xfrm>
              <a:off x="466726" y="169863"/>
              <a:ext cx="34925" cy="65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44"/>
            <p:cNvSpPr>
              <a:spLocks/>
            </p:cNvSpPr>
            <p:nvPr/>
          </p:nvSpPr>
          <p:spPr bwMode="auto">
            <a:xfrm>
              <a:off x="673101" y="547688"/>
              <a:ext cx="103188" cy="274638"/>
            </a:xfrm>
            <a:custGeom>
              <a:avLst/>
              <a:gdLst>
                <a:gd name="T0" fmla="*/ 22 w 65"/>
                <a:gd name="T1" fmla="*/ 173 h 173"/>
                <a:gd name="T2" fmla="*/ 0 w 65"/>
                <a:gd name="T3" fmla="*/ 173 h 173"/>
                <a:gd name="T4" fmla="*/ 0 w 65"/>
                <a:gd name="T5" fmla="*/ 0 h 173"/>
                <a:gd name="T6" fmla="*/ 65 w 65"/>
                <a:gd name="T7" fmla="*/ 0 h 173"/>
                <a:gd name="T8" fmla="*/ 65 w 65"/>
                <a:gd name="T9" fmla="*/ 21 h 173"/>
                <a:gd name="T10" fmla="*/ 22 w 65"/>
                <a:gd name="T11" fmla="*/ 21 h 173"/>
                <a:gd name="T12" fmla="*/ 22 w 65"/>
                <a:gd name="T1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73">
                  <a:moveTo>
                    <a:pt x="22" y="173"/>
                  </a:moveTo>
                  <a:lnTo>
                    <a:pt x="0" y="173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21"/>
                  </a:lnTo>
                  <a:lnTo>
                    <a:pt x="22" y="21"/>
                  </a:lnTo>
                  <a:lnTo>
                    <a:pt x="22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45"/>
            <p:cNvSpPr>
              <a:spLocks/>
            </p:cNvSpPr>
            <p:nvPr/>
          </p:nvSpPr>
          <p:spPr bwMode="auto">
            <a:xfrm>
              <a:off x="244476" y="101600"/>
              <a:ext cx="393700" cy="68263"/>
            </a:xfrm>
            <a:custGeom>
              <a:avLst/>
              <a:gdLst>
                <a:gd name="T0" fmla="*/ 248 w 248"/>
                <a:gd name="T1" fmla="*/ 43 h 43"/>
                <a:gd name="T2" fmla="*/ 227 w 248"/>
                <a:gd name="T3" fmla="*/ 43 h 43"/>
                <a:gd name="T4" fmla="*/ 227 w 248"/>
                <a:gd name="T5" fmla="*/ 22 h 43"/>
                <a:gd name="T6" fmla="*/ 0 w 248"/>
                <a:gd name="T7" fmla="*/ 22 h 43"/>
                <a:gd name="T8" fmla="*/ 0 w 248"/>
                <a:gd name="T9" fmla="*/ 0 h 43"/>
                <a:gd name="T10" fmla="*/ 248 w 248"/>
                <a:gd name="T11" fmla="*/ 0 h 43"/>
                <a:gd name="T12" fmla="*/ 248 w 248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3">
                  <a:moveTo>
                    <a:pt x="248" y="43"/>
                  </a:moveTo>
                  <a:lnTo>
                    <a:pt x="227" y="43"/>
                  </a:lnTo>
                  <a:lnTo>
                    <a:pt x="227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Rectangle 46"/>
            <p:cNvSpPr>
              <a:spLocks noChangeArrowheads="1"/>
            </p:cNvSpPr>
            <p:nvPr/>
          </p:nvSpPr>
          <p:spPr bwMode="auto">
            <a:xfrm>
              <a:off x="604838" y="273050"/>
              <a:ext cx="33338" cy="549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47"/>
            <p:cNvSpPr>
              <a:spLocks/>
            </p:cNvSpPr>
            <p:nvPr/>
          </p:nvSpPr>
          <p:spPr bwMode="auto">
            <a:xfrm>
              <a:off x="211138" y="479425"/>
              <a:ext cx="222250" cy="342900"/>
            </a:xfrm>
            <a:custGeom>
              <a:avLst/>
              <a:gdLst>
                <a:gd name="T0" fmla="*/ 140 w 140"/>
                <a:gd name="T1" fmla="*/ 216 h 216"/>
                <a:gd name="T2" fmla="*/ 118 w 140"/>
                <a:gd name="T3" fmla="*/ 216 h 216"/>
                <a:gd name="T4" fmla="*/ 118 w 140"/>
                <a:gd name="T5" fmla="*/ 21 h 216"/>
                <a:gd name="T6" fmla="*/ 0 w 140"/>
                <a:gd name="T7" fmla="*/ 21 h 216"/>
                <a:gd name="T8" fmla="*/ 0 w 140"/>
                <a:gd name="T9" fmla="*/ 0 h 216"/>
                <a:gd name="T10" fmla="*/ 140 w 140"/>
                <a:gd name="T11" fmla="*/ 0 h 216"/>
                <a:gd name="T12" fmla="*/ 140 w 140"/>
                <a:gd name="T13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16">
                  <a:moveTo>
                    <a:pt x="140" y="216"/>
                  </a:moveTo>
                  <a:lnTo>
                    <a:pt x="118" y="216"/>
                  </a:lnTo>
                  <a:lnTo>
                    <a:pt x="118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Rectangle 48"/>
            <p:cNvSpPr>
              <a:spLocks noChangeArrowheads="1"/>
            </p:cNvSpPr>
            <p:nvPr/>
          </p:nvSpPr>
          <p:spPr bwMode="auto">
            <a:xfrm>
              <a:off x="107951" y="101600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Rectangle 49"/>
            <p:cNvSpPr>
              <a:spLocks noChangeArrowheads="1"/>
            </p:cNvSpPr>
            <p:nvPr/>
          </p:nvSpPr>
          <p:spPr bwMode="auto">
            <a:xfrm>
              <a:off x="176213" y="101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895351" y="-158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Rectangle 51"/>
            <p:cNvSpPr>
              <a:spLocks noChangeArrowheads="1"/>
            </p:cNvSpPr>
            <p:nvPr/>
          </p:nvSpPr>
          <p:spPr bwMode="auto">
            <a:xfrm>
              <a:off x="963613" y="-158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52"/>
            <p:cNvSpPr>
              <a:spLocks/>
            </p:cNvSpPr>
            <p:nvPr/>
          </p:nvSpPr>
          <p:spPr bwMode="auto">
            <a:xfrm>
              <a:off x="107951" y="341313"/>
              <a:ext cx="890588" cy="549275"/>
            </a:xfrm>
            <a:custGeom>
              <a:avLst/>
              <a:gdLst>
                <a:gd name="T0" fmla="*/ 208 w 208"/>
                <a:gd name="T1" fmla="*/ 128 h 128"/>
                <a:gd name="T2" fmla="*/ 148 w 208"/>
                <a:gd name="T3" fmla="*/ 128 h 128"/>
                <a:gd name="T4" fmla="*/ 148 w 208"/>
                <a:gd name="T5" fmla="*/ 120 h 128"/>
                <a:gd name="T6" fmla="*/ 200 w 208"/>
                <a:gd name="T7" fmla="*/ 120 h 128"/>
                <a:gd name="T8" fmla="*/ 200 w 208"/>
                <a:gd name="T9" fmla="*/ 16 h 128"/>
                <a:gd name="T10" fmla="*/ 192 w 208"/>
                <a:gd name="T11" fmla="*/ 8 h 128"/>
                <a:gd name="T12" fmla="*/ 16 w 208"/>
                <a:gd name="T13" fmla="*/ 8 h 128"/>
                <a:gd name="T14" fmla="*/ 8 w 208"/>
                <a:gd name="T15" fmla="*/ 16 h 128"/>
                <a:gd name="T16" fmla="*/ 8 w 208"/>
                <a:gd name="T17" fmla="*/ 120 h 128"/>
                <a:gd name="T18" fmla="*/ 60 w 208"/>
                <a:gd name="T19" fmla="*/ 120 h 128"/>
                <a:gd name="T20" fmla="*/ 60 w 208"/>
                <a:gd name="T21" fmla="*/ 128 h 128"/>
                <a:gd name="T22" fmla="*/ 0 w 208"/>
                <a:gd name="T23" fmla="*/ 128 h 128"/>
                <a:gd name="T24" fmla="*/ 0 w 208"/>
                <a:gd name="T25" fmla="*/ 16 h 128"/>
                <a:gd name="T26" fmla="*/ 16 w 208"/>
                <a:gd name="T27" fmla="*/ 0 h 128"/>
                <a:gd name="T28" fmla="*/ 192 w 208"/>
                <a:gd name="T29" fmla="*/ 0 h 128"/>
                <a:gd name="T30" fmla="*/ 208 w 208"/>
                <a:gd name="T31" fmla="*/ 16 h 128"/>
                <a:gd name="T32" fmla="*/ 208 w 208"/>
                <a:gd name="T3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128">
                  <a:moveTo>
                    <a:pt x="208" y="128"/>
                  </a:moveTo>
                  <a:cubicBezTo>
                    <a:pt x="148" y="128"/>
                    <a:pt x="148" y="128"/>
                    <a:pt x="148" y="128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0" y="16"/>
                    <a:pt x="200" y="16"/>
                    <a:pt x="200" y="16"/>
                  </a:cubicBezTo>
                  <a:cubicBezTo>
                    <a:pt x="200" y="12"/>
                    <a:pt x="196" y="8"/>
                    <a:pt x="192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2" y="8"/>
                    <a:pt x="8" y="12"/>
                    <a:pt x="8" y="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201" y="0"/>
                    <a:pt x="208" y="7"/>
                    <a:pt x="208" y="16"/>
                  </a:cubicBezTo>
                  <a:lnTo>
                    <a:pt x="208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5" name="Agrupar 104"/>
          <p:cNvGrpSpPr/>
          <p:nvPr/>
        </p:nvGrpSpPr>
        <p:grpSpPr>
          <a:xfrm>
            <a:off x="1683638" y="5022155"/>
            <a:ext cx="178344" cy="196096"/>
            <a:chOff x="3417998" y="4751163"/>
            <a:chExt cx="198160" cy="196096"/>
          </a:xfrm>
        </p:grpSpPr>
        <p:sp>
          <p:nvSpPr>
            <p:cNvPr id="106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0" name="CaixaDeTexto 109"/>
          <p:cNvSpPr txBox="1"/>
          <p:nvPr/>
        </p:nvSpPr>
        <p:spPr>
          <a:xfrm>
            <a:off x="2178467" y="4276197"/>
            <a:ext cx="526694" cy="548089"/>
          </a:xfrm>
          <a:prstGeom prst="rect">
            <a:avLst/>
          </a:prstGeom>
          <a:noFill/>
        </p:spPr>
        <p:txBody>
          <a:bodyPr wrap="square" lIns="85588" tIns="42794" rIns="85588" bIns="42794" rtlCol="0">
            <a:spAutoFit/>
          </a:bodyPr>
          <a:lstStyle/>
          <a:p>
            <a:pPr algn="ctr" defTabSz="1097280"/>
            <a:r>
              <a:rPr lang="pt-BR" sz="3000" b="1" dirty="0">
                <a:solidFill>
                  <a:prstClr val="white"/>
                </a:solidFill>
                <a:latin typeface="Calibri"/>
              </a:rPr>
              <a:t>+</a:t>
            </a:r>
          </a:p>
        </p:txBody>
      </p:sp>
      <p:sp>
        <p:nvSpPr>
          <p:cNvPr id="111" name="Retângulo 110"/>
          <p:cNvSpPr/>
          <p:nvPr/>
        </p:nvSpPr>
        <p:spPr>
          <a:xfrm rot="2700000">
            <a:off x="1841837" y="4506609"/>
            <a:ext cx="229616" cy="2066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endParaRPr lang="pt-BR" sz="216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Retângulo 111"/>
          <p:cNvSpPr/>
          <p:nvPr/>
        </p:nvSpPr>
        <p:spPr>
          <a:xfrm rot="2700000">
            <a:off x="2246557" y="5025058"/>
            <a:ext cx="111473" cy="10032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endParaRPr lang="pt-BR" sz="216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1576078" y="4081614"/>
            <a:ext cx="526694" cy="437289"/>
          </a:xfrm>
          <a:prstGeom prst="rect">
            <a:avLst/>
          </a:prstGeom>
          <a:noFill/>
        </p:spPr>
        <p:txBody>
          <a:bodyPr wrap="square" lIns="85588" tIns="42794" rIns="85588" bIns="42794" rtlCol="0">
            <a:spAutoFit/>
          </a:bodyPr>
          <a:lstStyle/>
          <a:p>
            <a:pPr algn="ctr" defTabSz="1097280"/>
            <a:r>
              <a:rPr lang="pt-BR" sz="2280" dirty="0">
                <a:solidFill>
                  <a:prstClr val="white"/>
                </a:solidFill>
                <a:latin typeface="Calibri"/>
              </a:rPr>
              <a:t>+</a:t>
            </a:r>
          </a:p>
        </p:txBody>
      </p:sp>
      <p:sp>
        <p:nvSpPr>
          <p:cNvPr id="115" name="Forma Livre: Forma 114"/>
          <p:cNvSpPr/>
          <p:nvPr/>
        </p:nvSpPr>
        <p:spPr>
          <a:xfrm>
            <a:off x="3215443" y="1294001"/>
            <a:ext cx="213785" cy="5304679"/>
          </a:xfrm>
          <a:custGeom>
            <a:avLst/>
            <a:gdLst>
              <a:gd name="connsiteX0" fmla="*/ 384048 w 384048"/>
              <a:gd name="connsiteY0" fmla="*/ 0 h 3931920"/>
              <a:gd name="connsiteX1" fmla="*/ 0 w 384048"/>
              <a:gd name="connsiteY1" fmla="*/ 0 h 3931920"/>
              <a:gd name="connsiteX2" fmla="*/ 0 w 384048"/>
              <a:gd name="connsiteY2" fmla="*/ 3931920 h 3931920"/>
              <a:gd name="connsiteX3" fmla="*/ 377952 w 384048"/>
              <a:gd name="connsiteY3" fmla="*/ 3931920 h 3931920"/>
              <a:gd name="connsiteX0" fmla="*/ 384048 w 384048"/>
              <a:gd name="connsiteY0" fmla="*/ 0 h 3931920"/>
              <a:gd name="connsiteX1" fmla="*/ 0 w 384048"/>
              <a:gd name="connsiteY1" fmla="*/ 0 h 3931920"/>
              <a:gd name="connsiteX2" fmla="*/ 0 w 384048"/>
              <a:gd name="connsiteY2" fmla="*/ 3931920 h 3931920"/>
              <a:gd name="connsiteX3" fmla="*/ 383032 w 384048"/>
              <a:gd name="connsiteY3" fmla="*/ 3931920 h 3931920"/>
              <a:gd name="connsiteX0" fmla="*/ 38404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  <a:gd name="connsiteX0" fmla="*/ 38658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  <a:gd name="connsiteX0" fmla="*/ 39166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192" h="3931920">
                <a:moveTo>
                  <a:pt x="391668" y="0"/>
                </a:moveTo>
                <a:lnTo>
                  <a:pt x="0" y="0"/>
                </a:lnTo>
                <a:lnTo>
                  <a:pt x="0" y="3931920"/>
                </a:lnTo>
                <a:lnTo>
                  <a:pt x="393192" y="393192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endParaRPr lang="pt-BR" sz="216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F759BFDA-58AA-4A3B-81E6-6CA046C70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7" y="1612293"/>
            <a:ext cx="6809095" cy="5375929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800"/>
              </a:spcBef>
              <a:buNone/>
            </a:pPr>
            <a:r>
              <a:rPr lang="en-US" sz="3600" b="1" noProof="1">
                <a:solidFill>
                  <a:srgbClr val="C00000"/>
                </a:solidFill>
              </a:rPr>
              <a:t>1.</a:t>
            </a:r>
            <a:r>
              <a:rPr lang="en-US" sz="2800" noProof="1"/>
              <a:t> What is RockTest ?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sz="3600" b="1" noProof="1">
                <a:solidFill>
                  <a:srgbClr val="C00000"/>
                </a:solidFill>
              </a:rPr>
              <a:t>2.</a:t>
            </a:r>
            <a:r>
              <a:rPr lang="en-US" sz="2800" noProof="1"/>
              <a:t> Why RockTest ? (use cases)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sz="3600" b="1" noProof="1">
                <a:solidFill>
                  <a:srgbClr val="C00000"/>
                </a:solidFill>
              </a:rPr>
              <a:t>3.</a:t>
            </a:r>
            <a:r>
              <a:rPr lang="en-US" sz="2800" noProof="1"/>
              <a:t> Where/How can I get RockTest ?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sz="3600" b="1" noProof="1">
                <a:solidFill>
                  <a:srgbClr val="C00000"/>
                </a:solidFill>
              </a:rPr>
              <a:t>4.</a:t>
            </a:r>
            <a:r>
              <a:rPr lang="en-US" sz="2800" noProof="1"/>
              <a:t> Stories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sz="3600" b="1" noProof="1">
                <a:solidFill>
                  <a:srgbClr val="C00000"/>
                </a:solidFill>
              </a:rPr>
              <a:t>5.</a:t>
            </a:r>
            <a:r>
              <a:rPr lang="en-US" sz="2800" noProof="1"/>
              <a:t> Roadmap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sz="3600" b="1" noProof="1">
                <a:solidFill>
                  <a:srgbClr val="C00000"/>
                </a:solidFill>
              </a:rPr>
              <a:t>6.</a:t>
            </a:r>
            <a:r>
              <a:rPr lang="en-US" sz="2800" noProof="1"/>
              <a:t> Q&amp;A</a:t>
            </a:r>
          </a:p>
        </p:txBody>
      </p:sp>
      <p:sp>
        <p:nvSpPr>
          <p:cNvPr id="40" name="Slide Number Placeholder 4">
            <a:extLst>
              <a:ext uri="{FF2B5EF4-FFF2-40B4-BE49-F238E27FC236}">
                <a16:creationId xmlns:a16="http://schemas.microsoft.com/office/drawing/2014/main" id="{C992C1F8-995C-43E7-B5B9-7E5EF131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0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85" y="8518"/>
            <a:ext cx="8536744" cy="1325563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What is </a:t>
            </a:r>
            <a:r>
              <a:rPr lang="en-US" sz="5400" dirty="0" err="1"/>
              <a:t>Rocktest</a:t>
            </a:r>
            <a:r>
              <a:rPr lang="en-US" sz="5400" dirty="0"/>
              <a:t> 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2F034-1AA1-45F2-AACA-3ABBD511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372" y="1253331"/>
            <a:ext cx="8235571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200000"/>
              </a:lnSpc>
              <a:spcBef>
                <a:spcPts val="1800"/>
              </a:spcBef>
              <a:buNone/>
            </a:pPr>
            <a:r>
              <a:rPr lang="en-US" sz="3200" noProof="1"/>
              <a:t>Super simple scripting engine (YAML syntax)</a:t>
            </a:r>
          </a:p>
          <a:p>
            <a:pPr marL="0" indent="0" algn="just">
              <a:lnSpc>
                <a:spcPct val="200000"/>
              </a:lnSpc>
              <a:spcBef>
                <a:spcPts val="1800"/>
              </a:spcBef>
              <a:buNone/>
            </a:pPr>
            <a:r>
              <a:rPr lang="en-US" sz="3200" noProof="1"/>
              <a:t>Allows to automate tests with scenarios</a:t>
            </a:r>
          </a:p>
          <a:p>
            <a:pPr marL="0" indent="0" algn="just">
              <a:lnSpc>
                <a:spcPct val="200000"/>
              </a:lnSpc>
              <a:spcBef>
                <a:spcPts val="1800"/>
              </a:spcBef>
              <a:buNone/>
            </a:pPr>
            <a:r>
              <a:rPr lang="en-US" sz="3200" noProof="1"/>
              <a:t>Scenarios are divided into steps</a:t>
            </a:r>
          </a:p>
          <a:p>
            <a:pPr marL="0" indent="0" algn="just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3200" noProof="1"/>
              <a:t>Extensible : based on modules, libraries and functions</a:t>
            </a:r>
          </a:p>
          <a:p>
            <a:pPr algn="just">
              <a:spcBef>
                <a:spcPts val="1800"/>
              </a:spcBef>
            </a:pPr>
            <a:endParaRPr lang="en-US" noProof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C947-47C8-4643-9EAC-F06C7DF9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Graphique 11" descr="Engrenages">
            <a:extLst>
              <a:ext uri="{FF2B5EF4-FFF2-40B4-BE49-F238E27FC236}">
                <a16:creationId xmlns:a16="http://schemas.microsoft.com/office/drawing/2014/main" id="{D9301376-FCBB-48AC-8EEA-BCCD1AE13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685" y="2700948"/>
            <a:ext cx="934694" cy="914400"/>
          </a:xfrm>
          <a:prstGeom prst="rect">
            <a:avLst/>
          </a:prstGeom>
        </p:spPr>
      </p:pic>
      <p:pic>
        <p:nvPicPr>
          <p:cNvPr id="20" name="Graphique 19" descr="Flux de travail">
            <a:extLst>
              <a:ext uri="{FF2B5EF4-FFF2-40B4-BE49-F238E27FC236}">
                <a16:creationId xmlns:a16="http://schemas.microsoft.com/office/drawing/2014/main" id="{AA8500C9-6EB7-48BE-AD3E-3A8298EE31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685" y="3826278"/>
            <a:ext cx="934694" cy="914400"/>
          </a:xfrm>
          <a:prstGeom prst="rect">
            <a:avLst/>
          </a:prstGeom>
        </p:spPr>
      </p:pic>
      <p:pic>
        <p:nvPicPr>
          <p:cNvPr id="22" name="Graphique 21" descr="Pièces de puzzle">
            <a:extLst>
              <a:ext uri="{FF2B5EF4-FFF2-40B4-BE49-F238E27FC236}">
                <a16:creationId xmlns:a16="http://schemas.microsoft.com/office/drawing/2014/main" id="{DCD27E38-A6B4-4E65-BFCB-74AA95C952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7685" y="4951607"/>
            <a:ext cx="934694" cy="914400"/>
          </a:xfrm>
          <a:prstGeom prst="rect">
            <a:avLst/>
          </a:prstGeom>
        </p:spPr>
      </p:pic>
      <p:pic>
        <p:nvPicPr>
          <p:cNvPr id="24" name="Graphique 23" descr="Visage portant des lunettes de soleil sans remplissage">
            <a:extLst>
              <a:ext uri="{FF2B5EF4-FFF2-40B4-BE49-F238E27FC236}">
                <a16:creationId xmlns:a16="http://schemas.microsoft.com/office/drawing/2014/main" id="{C004ECAD-C29D-426F-A352-FEA3D01BE0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7685" y="1575618"/>
            <a:ext cx="934694" cy="9144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4" y="2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4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5" y="1"/>
            <a:ext cx="1419226" cy="1419226"/>
          </a:xfrm>
          <a:prstGeom prst="rect">
            <a:avLst/>
          </a:prstGeom>
        </p:spPr>
      </p:pic>
      <p:pic>
        <p:nvPicPr>
          <p:cNvPr id="7" name="Graphique 6" descr="Base de données">
            <a:extLst>
              <a:ext uri="{FF2B5EF4-FFF2-40B4-BE49-F238E27FC236}">
                <a16:creationId xmlns:a16="http://schemas.microsoft.com/office/drawing/2014/main" id="{4E54D3B9-AA92-461B-BD0B-6184EDEAF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4135" y="2745962"/>
            <a:ext cx="914400" cy="914400"/>
          </a:xfrm>
          <a:prstGeom prst="rect">
            <a:avLst/>
          </a:prstGeom>
        </p:spPr>
      </p:pic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EE8FDFF7-13C2-4638-A989-B5EA6E9D96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9766" y="2747920"/>
            <a:ext cx="914400" cy="914400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D439BFEB-9C25-4201-A95D-5D61C0E56AD7}"/>
              </a:ext>
            </a:extLst>
          </p:cNvPr>
          <p:cNvSpPr/>
          <p:nvPr/>
        </p:nvSpPr>
        <p:spPr>
          <a:xfrm>
            <a:off x="6518800" y="2798720"/>
            <a:ext cx="2514600" cy="812800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BC5946F-7A7F-4FD2-95D4-721F81AF51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2352" y="3032079"/>
            <a:ext cx="748895" cy="34216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BA1DA54-49A7-48DC-A412-02E21CE1BFCF}"/>
              </a:ext>
            </a:extLst>
          </p:cNvPr>
          <p:cNvSpPr txBox="1"/>
          <p:nvPr/>
        </p:nvSpPr>
        <p:spPr>
          <a:xfrm>
            <a:off x="5548124" y="3539246"/>
            <a:ext cx="81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Legacy</a:t>
            </a:r>
            <a:endParaRPr lang="fr-FR" dirty="0"/>
          </a:p>
          <a:p>
            <a:pPr algn="ctr"/>
            <a:r>
              <a:rPr lang="fr-FR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F669B0-DA88-494C-A803-3B73609D8A63}"/>
              </a:ext>
            </a:extLst>
          </p:cNvPr>
          <p:cNvSpPr/>
          <p:nvPr/>
        </p:nvSpPr>
        <p:spPr>
          <a:xfrm>
            <a:off x="9275425" y="3518734"/>
            <a:ext cx="698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5"/>
                </a:solidFill>
              </a:rPr>
              <a:t>New data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DB38AD-77B7-41BB-9864-17D758297CC2}"/>
              </a:ext>
            </a:extLst>
          </p:cNvPr>
          <p:cNvSpPr txBox="1"/>
          <p:nvPr/>
        </p:nvSpPr>
        <p:spPr>
          <a:xfrm>
            <a:off x="5924174" y="2681126"/>
            <a:ext cx="30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Data transformation</a:t>
            </a:r>
          </a:p>
        </p:txBody>
      </p:sp>
      <p:pic>
        <p:nvPicPr>
          <p:cNvPr id="20" name="Graphique 19" descr="Machine à écrire">
            <a:extLst>
              <a:ext uri="{FF2B5EF4-FFF2-40B4-BE49-F238E27FC236}">
                <a16:creationId xmlns:a16="http://schemas.microsoft.com/office/drawing/2014/main" id="{359082CC-1C85-434F-A3F4-13120EA510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04135" y="1454535"/>
            <a:ext cx="914400" cy="914400"/>
          </a:xfrm>
          <a:prstGeom prst="rect">
            <a:avLst/>
          </a:prstGeom>
        </p:spPr>
      </p:pic>
      <p:pic>
        <p:nvPicPr>
          <p:cNvPr id="22" name="Graphique 21" descr="Ordinateur portable">
            <a:extLst>
              <a:ext uri="{FF2B5EF4-FFF2-40B4-BE49-F238E27FC236}">
                <a16:creationId xmlns:a16="http://schemas.microsoft.com/office/drawing/2014/main" id="{34CBB98A-743B-4A53-8613-41DD2A1221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18900" y="4612214"/>
            <a:ext cx="914400" cy="914400"/>
          </a:xfrm>
          <a:prstGeom prst="rect">
            <a:avLst/>
          </a:prstGeom>
        </p:spPr>
      </p:pic>
      <p:pic>
        <p:nvPicPr>
          <p:cNvPr id="24" name="Graphique 23" descr="Conception Web">
            <a:extLst>
              <a:ext uri="{FF2B5EF4-FFF2-40B4-BE49-F238E27FC236}">
                <a16:creationId xmlns:a16="http://schemas.microsoft.com/office/drawing/2014/main" id="{CE912917-3496-4A3C-B388-BA6583C146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67475" y="4612214"/>
            <a:ext cx="914400" cy="9144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1554175F-6093-4849-89CC-B6661F17365D}"/>
              </a:ext>
            </a:extLst>
          </p:cNvPr>
          <p:cNvSpPr txBox="1"/>
          <p:nvPr/>
        </p:nvSpPr>
        <p:spPr>
          <a:xfrm>
            <a:off x="6330868" y="1628830"/>
            <a:ext cx="81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Legacy</a:t>
            </a:r>
            <a:endParaRPr lang="fr-FR" dirty="0"/>
          </a:p>
          <a:p>
            <a:pPr algn="ctr"/>
            <a:r>
              <a:rPr lang="fr-FR" dirty="0"/>
              <a:t>apps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6B49B66-7659-4F76-83AE-47BAE0B2184A}"/>
              </a:ext>
            </a:extLst>
          </p:cNvPr>
          <p:cNvCxnSpPr>
            <a:stCxn id="20" idx="2"/>
            <a:endCxn id="7" idx="0"/>
          </p:cNvCxnSpPr>
          <p:nvPr/>
        </p:nvCxnSpPr>
        <p:spPr>
          <a:xfrm>
            <a:off x="5961335" y="2368935"/>
            <a:ext cx="0" cy="377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C8EC0A0-1321-40A0-A32E-C6389DF65486}"/>
              </a:ext>
            </a:extLst>
          </p:cNvPr>
          <p:cNvSpPr/>
          <p:nvPr/>
        </p:nvSpPr>
        <p:spPr>
          <a:xfrm>
            <a:off x="9265111" y="5373911"/>
            <a:ext cx="698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5"/>
                </a:solidFill>
              </a:rPr>
              <a:t>API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7C91A8E-8CB3-480F-9CAE-BB00BF81CBA0}"/>
              </a:ext>
            </a:extLst>
          </p:cNvPr>
          <p:cNvCxnSpPr>
            <a:cxnSpLocks/>
            <a:stCxn id="24" idx="0"/>
            <a:endCxn id="15" idx="2"/>
          </p:cNvCxnSpPr>
          <p:nvPr/>
        </p:nvCxnSpPr>
        <p:spPr>
          <a:xfrm flipV="1">
            <a:off x="9624675" y="4165065"/>
            <a:ext cx="0" cy="44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3C58231-3CBB-4D03-ACEF-AF1F4D40D7C2}"/>
              </a:ext>
            </a:extLst>
          </p:cNvPr>
          <p:cNvSpPr/>
          <p:nvPr/>
        </p:nvSpPr>
        <p:spPr>
          <a:xfrm>
            <a:off x="7196049" y="5373911"/>
            <a:ext cx="1160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5"/>
                </a:solidFill>
              </a:rPr>
              <a:t>New app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ED085BC-002A-4104-A3DC-ACF85B194847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8233300" y="5069414"/>
            <a:ext cx="934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que 42">
            <a:extLst>
              <a:ext uri="{FF2B5EF4-FFF2-40B4-BE49-F238E27FC236}">
                <a16:creationId xmlns:a16="http://schemas.microsoft.com/office/drawing/2014/main" id="{1CBE3CF8-D375-402D-AF53-28E79C1F8D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78810" y="3142585"/>
            <a:ext cx="432566" cy="441524"/>
          </a:xfrm>
          <a:prstGeom prst="rect">
            <a:avLst/>
          </a:prstGeom>
        </p:spPr>
      </p:pic>
      <p:pic>
        <p:nvPicPr>
          <p:cNvPr id="44" name="Graphique 43">
            <a:extLst>
              <a:ext uri="{FF2B5EF4-FFF2-40B4-BE49-F238E27FC236}">
                <a16:creationId xmlns:a16="http://schemas.microsoft.com/office/drawing/2014/main" id="{8E9E3D93-60F8-4F06-BFA7-6F62A0E589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06460" y="5114959"/>
            <a:ext cx="432566" cy="441524"/>
          </a:xfrm>
          <a:prstGeom prst="rect">
            <a:avLst/>
          </a:prstGeom>
        </p:spPr>
      </p:pic>
      <p:pic>
        <p:nvPicPr>
          <p:cNvPr id="45" name="Graphique 44">
            <a:extLst>
              <a:ext uri="{FF2B5EF4-FFF2-40B4-BE49-F238E27FC236}">
                <a16:creationId xmlns:a16="http://schemas.microsoft.com/office/drawing/2014/main" id="{C4C27742-0A2D-4BF0-B439-3C369CB437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67464" y="4674092"/>
            <a:ext cx="432566" cy="441524"/>
          </a:xfrm>
          <a:prstGeom prst="rect">
            <a:avLst/>
          </a:prstGeom>
        </p:spPr>
      </p:pic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37B58598-9C99-45E0-867D-DF750D314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63" y="1573522"/>
            <a:ext cx="4508781" cy="4351338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  <a:buBlip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</a:buBlip>
            </a:pPr>
            <a:r>
              <a:rPr lang="en-US" noProof="1"/>
              <a:t>1 tool to test everything</a:t>
            </a:r>
          </a:p>
          <a:p>
            <a:pPr lvl="1" algn="just">
              <a:spcBef>
                <a:spcPts val="1800"/>
              </a:spcBef>
              <a:buBlip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</a:buBlip>
            </a:pPr>
            <a:r>
              <a:rPr lang="en-US" noProof="1"/>
              <a:t>Data transformation</a:t>
            </a:r>
          </a:p>
          <a:p>
            <a:pPr lvl="1" algn="just">
              <a:spcBef>
                <a:spcPts val="1800"/>
              </a:spcBef>
              <a:buBlip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</a:buBlip>
            </a:pPr>
            <a:r>
              <a:rPr lang="en-US" noProof="1"/>
              <a:t>API</a:t>
            </a:r>
          </a:p>
          <a:p>
            <a:pPr lvl="1" algn="just">
              <a:spcBef>
                <a:spcPts val="1800"/>
              </a:spcBef>
              <a:buBlip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</a:buBlip>
            </a:pPr>
            <a:r>
              <a:rPr lang="en-US" noProof="1"/>
              <a:t>Web GUI</a:t>
            </a:r>
          </a:p>
          <a:p>
            <a:pPr algn="just">
              <a:spcBef>
                <a:spcPts val="1800"/>
              </a:spcBef>
              <a:buBlip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</a:buBlip>
            </a:pPr>
            <a:r>
              <a:rPr lang="en-US" noProof="1"/>
              <a:t>Automatic</a:t>
            </a:r>
          </a:p>
          <a:p>
            <a:pPr algn="just">
              <a:spcBef>
                <a:spcPts val="1800"/>
              </a:spcBef>
              <a:buBlip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</a:buBlip>
            </a:pPr>
            <a:r>
              <a:rPr lang="en-US" noProof="1"/>
              <a:t>Easy to learn for testers</a:t>
            </a:r>
          </a:p>
          <a:p>
            <a:pPr algn="just">
              <a:spcBef>
                <a:spcPts val="1800"/>
              </a:spcBef>
              <a:buBlip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</a:buBlip>
            </a:pPr>
            <a:r>
              <a:rPr lang="en-US" noProof="1"/>
              <a:t>Extensible</a:t>
            </a:r>
          </a:p>
          <a:p>
            <a:pPr algn="just">
              <a:spcBef>
                <a:spcPts val="1800"/>
              </a:spcBef>
            </a:pPr>
            <a:endParaRPr lang="en-US" noProof="1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81D402F0-C3DF-46E8-AC48-BD7622E8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85" y="8518"/>
            <a:ext cx="8536744" cy="1325563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Why </a:t>
            </a:r>
            <a:r>
              <a:rPr lang="en-US" sz="5400" dirty="0" err="1"/>
              <a:t>RockTest</a:t>
            </a:r>
            <a:r>
              <a:rPr lang="en-US" sz="5400" dirty="0"/>
              <a:t> ?</a:t>
            </a:r>
          </a:p>
        </p:txBody>
      </p:sp>
      <p:sp>
        <p:nvSpPr>
          <p:cNvPr id="53" name="Footer Placeholder 3">
            <a:extLst>
              <a:ext uri="{FF2B5EF4-FFF2-40B4-BE49-F238E27FC236}">
                <a16:creationId xmlns:a16="http://schemas.microsoft.com/office/drawing/2014/main" id="{DC5100E8-D2C0-4045-B544-6C6D4D9A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</p:spTree>
    <p:extLst>
      <p:ext uri="{BB962C8B-B14F-4D97-AF65-F5344CB8AC3E}">
        <p14:creationId xmlns:p14="http://schemas.microsoft.com/office/powerpoint/2010/main" val="212331798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E4AD10C-9965-4B8E-A287-06BD64C7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554" y="1616237"/>
            <a:ext cx="8266892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noProof="1"/>
              <a:t>Free and open source, available on GitHub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noProof="1">
                <a:hlinkClick r:id="rId4"/>
              </a:rPr>
              <a:t>https://github.com/rockintest/rocktest/releases/latest</a:t>
            </a:r>
            <a:endParaRPr lang="en-US" noProof="1"/>
          </a:p>
          <a:p>
            <a:pPr marL="0" indent="0" algn="just">
              <a:lnSpc>
                <a:spcPct val="100000"/>
              </a:lnSpc>
              <a:spcBef>
                <a:spcPts val="4800"/>
              </a:spcBef>
              <a:buNone/>
            </a:pPr>
            <a:r>
              <a:rPr lang="en-US" noProof="1"/>
              <a:t>Read the docs on GitHub pages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noProof="1">
                <a:hlinkClick r:id="rId5"/>
              </a:rPr>
              <a:t>https://rockintest.github.io/rocktest/</a:t>
            </a:r>
            <a:endParaRPr lang="en-US" noProof="1"/>
          </a:p>
          <a:p>
            <a:pPr marL="0" indent="0" algn="just">
              <a:lnSpc>
                <a:spcPct val="100000"/>
              </a:lnSpc>
              <a:spcBef>
                <a:spcPts val="4800"/>
              </a:spcBef>
              <a:buNone/>
            </a:pPr>
            <a:r>
              <a:rPr lang="en-US" noProof="1"/>
              <a:t>Get the image on the Docker Hub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chemeClr val="accent3">
                    <a:lumMod val="50000"/>
                  </a:schemeClr>
                </a:solidFill>
              </a:rPr>
              <a:t>$ docker pull rockintest/rocktest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52C29983-5732-4EA9-B36F-4C76CDB7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7" y="3390432"/>
            <a:ext cx="1262084" cy="50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686392-E76A-4A69-9FC3-85A30B8C02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843" y="1724088"/>
            <a:ext cx="904713" cy="87462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ECEBBA2-99CC-4158-9B2A-FFAF523014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43" y="4679697"/>
            <a:ext cx="1074683" cy="69559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2ADB16EA-2CE8-42A1-B6F5-894DC9BA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85" y="8518"/>
            <a:ext cx="8536744" cy="1325563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HOW </a:t>
            </a:r>
            <a:r>
              <a:rPr lang="en-US" sz="5400" dirty="0" err="1"/>
              <a:t>RockTest</a:t>
            </a:r>
            <a:r>
              <a:rPr lang="en-US" sz="5400" dirty="0"/>
              <a:t> ?</a:t>
            </a:r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C958B743-44F9-4563-B01B-25EB07F6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</p:spTree>
    <p:extLst>
      <p:ext uri="{BB962C8B-B14F-4D97-AF65-F5344CB8AC3E}">
        <p14:creationId xmlns:p14="http://schemas.microsoft.com/office/powerpoint/2010/main" val="419997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4" y="6319757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5" y="1"/>
            <a:ext cx="1419226" cy="1419226"/>
          </a:xfrm>
          <a:prstGeom prst="rect">
            <a:avLst/>
          </a:prstGeom>
        </p:spPr>
      </p:pic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EE8FDFF7-13C2-4638-A989-B5EA6E9D9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6376" y="4265792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9F669B0-DA88-494C-A803-3B73609D8A63}"/>
              </a:ext>
            </a:extLst>
          </p:cNvPr>
          <p:cNvSpPr/>
          <p:nvPr/>
        </p:nvSpPr>
        <p:spPr>
          <a:xfrm>
            <a:off x="9350232" y="5068970"/>
            <a:ext cx="1126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5"/>
                </a:solidFill>
              </a:rPr>
              <a:t>Data </a:t>
            </a:r>
            <a:r>
              <a:rPr lang="fr-FR" b="1" dirty="0" err="1">
                <a:solidFill>
                  <a:schemeClr val="accent5"/>
                </a:solidFill>
              </a:rPr>
              <a:t>storage</a:t>
            </a:r>
            <a:endParaRPr lang="fr-FR" b="1" dirty="0">
              <a:solidFill>
                <a:schemeClr val="accent5"/>
              </a:solidFill>
            </a:endParaRPr>
          </a:p>
        </p:txBody>
      </p:sp>
      <p:pic>
        <p:nvPicPr>
          <p:cNvPr id="22" name="Graphique 21" descr="Ordinateur portable">
            <a:extLst>
              <a:ext uri="{FF2B5EF4-FFF2-40B4-BE49-F238E27FC236}">
                <a16:creationId xmlns:a16="http://schemas.microsoft.com/office/drawing/2014/main" id="{34CBB98A-743B-4A53-8613-41DD2A1221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3154" y="4265792"/>
            <a:ext cx="914400" cy="914400"/>
          </a:xfrm>
          <a:prstGeom prst="rect">
            <a:avLst/>
          </a:prstGeom>
        </p:spPr>
      </p:pic>
      <p:pic>
        <p:nvPicPr>
          <p:cNvPr id="24" name="Graphique 23" descr="Conception Web">
            <a:extLst>
              <a:ext uri="{FF2B5EF4-FFF2-40B4-BE49-F238E27FC236}">
                <a16:creationId xmlns:a16="http://schemas.microsoft.com/office/drawing/2014/main" id="{CE912917-3496-4A3C-B388-BA6583C146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49639" y="4265792"/>
            <a:ext cx="914400" cy="9144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C8EC0A0-1321-40A0-A32E-C6389DF65486}"/>
              </a:ext>
            </a:extLst>
          </p:cNvPr>
          <p:cNvSpPr/>
          <p:nvPr/>
        </p:nvSpPr>
        <p:spPr>
          <a:xfrm>
            <a:off x="6345530" y="5029389"/>
            <a:ext cx="1322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5"/>
                </a:solidFill>
              </a:rPr>
              <a:t>Backend application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7C91A8E-8CB3-480F-9CAE-BB00BF81CBA0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>
            <a:off x="7464039" y="4722992"/>
            <a:ext cx="1992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3C58231-3CBB-4D03-ACEF-AF1F4D40D7C2}"/>
              </a:ext>
            </a:extLst>
          </p:cNvPr>
          <p:cNvSpPr/>
          <p:nvPr/>
        </p:nvSpPr>
        <p:spPr>
          <a:xfrm>
            <a:off x="3712844" y="5029389"/>
            <a:ext cx="14182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5"/>
                </a:solidFill>
              </a:rPr>
              <a:t>Frontend application</a:t>
            </a:r>
          </a:p>
          <a:p>
            <a:pPr algn="ctr"/>
            <a:r>
              <a:rPr lang="fr-FR" b="1" dirty="0">
                <a:solidFill>
                  <a:schemeClr val="accent5"/>
                </a:solidFill>
              </a:rPr>
              <a:t>(SPA)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ED085BC-002A-4104-A3DC-ACF85B194847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4867554" y="4722992"/>
            <a:ext cx="1682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81D402F0-C3DF-46E8-AC48-BD7622E8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85" y="-402"/>
            <a:ext cx="8536744" cy="1325563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A bit of theory</a:t>
            </a:r>
          </a:p>
        </p:txBody>
      </p:sp>
      <p:sp>
        <p:nvSpPr>
          <p:cNvPr id="53" name="Footer Placeholder 3">
            <a:extLst>
              <a:ext uri="{FF2B5EF4-FFF2-40B4-BE49-F238E27FC236}">
                <a16:creationId xmlns:a16="http://schemas.microsoft.com/office/drawing/2014/main" id="{DC5100E8-D2C0-4045-B544-6C6D4D9A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60" y="6319757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F54CA3A-8F26-43D7-AB1A-810F8C7A261F}"/>
              </a:ext>
            </a:extLst>
          </p:cNvPr>
          <p:cNvSpPr txBox="1"/>
          <p:nvPr/>
        </p:nvSpPr>
        <p:spPr>
          <a:xfrm>
            <a:off x="5107864" y="4428153"/>
            <a:ext cx="1135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HTTP/REST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3A191E2-74F5-4AFF-80FC-6F14CE07B2BA}"/>
              </a:ext>
            </a:extLst>
          </p:cNvPr>
          <p:cNvSpPr txBox="1"/>
          <p:nvPr/>
        </p:nvSpPr>
        <p:spPr>
          <a:xfrm>
            <a:off x="4232634" y="4478314"/>
            <a:ext cx="51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JS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4392C28-584D-4F17-A799-901ED6040283}"/>
              </a:ext>
            </a:extLst>
          </p:cNvPr>
          <p:cNvSpPr txBox="1"/>
          <p:nvPr/>
        </p:nvSpPr>
        <p:spPr>
          <a:xfrm>
            <a:off x="7863857" y="4428153"/>
            <a:ext cx="1135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e.g. SQL</a:t>
            </a:r>
          </a:p>
        </p:txBody>
      </p:sp>
      <p:pic>
        <p:nvPicPr>
          <p:cNvPr id="41" name="Graphique 40">
            <a:extLst>
              <a:ext uri="{FF2B5EF4-FFF2-40B4-BE49-F238E27FC236}">
                <a16:creationId xmlns:a16="http://schemas.microsoft.com/office/drawing/2014/main" id="{C1E395D9-D7BA-4495-BBE4-3F59C14BEE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64154" y="4225729"/>
            <a:ext cx="432566" cy="441524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09B61EA-73F7-48C1-A7D4-8E07E32A286D}"/>
              </a:ext>
            </a:extLst>
          </p:cNvPr>
          <p:cNvCxnSpPr>
            <a:cxnSpLocks/>
          </p:cNvCxnSpPr>
          <p:nvPr/>
        </p:nvCxnSpPr>
        <p:spPr>
          <a:xfrm>
            <a:off x="2182354" y="4394980"/>
            <a:ext cx="1696451" cy="1831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7BA90D8-3B10-4255-B6C3-B63568707C48}"/>
              </a:ext>
            </a:extLst>
          </p:cNvPr>
          <p:cNvCxnSpPr>
            <a:cxnSpLocks/>
          </p:cNvCxnSpPr>
          <p:nvPr/>
        </p:nvCxnSpPr>
        <p:spPr>
          <a:xfrm>
            <a:off x="2171815" y="4560231"/>
            <a:ext cx="1689016" cy="19041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35CA37BA-99AC-4880-AAAA-DEFBBD08BE9E}"/>
              </a:ext>
            </a:extLst>
          </p:cNvPr>
          <p:cNvSpPr txBox="1"/>
          <p:nvPr/>
        </p:nvSpPr>
        <p:spPr>
          <a:xfrm>
            <a:off x="2277982" y="408489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A1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22D829E-E284-4D8B-B1E5-B17AB888A343}"/>
              </a:ext>
            </a:extLst>
          </p:cNvPr>
          <p:cNvSpPr txBox="1"/>
          <p:nvPr/>
        </p:nvSpPr>
        <p:spPr>
          <a:xfrm>
            <a:off x="2189155" y="452678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A2</a:t>
            </a:r>
          </a:p>
        </p:txBody>
      </p:sp>
      <p:pic>
        <p:nvPicPr>
          <p:cNvPr id="50" name="Graphique 49">
            <a:extLst>
              <a:ext uri="{FF2B5EF4-FFF2-40B4-BE49-F238E27FC236}">
                <a16:creationId xmlns:a16="http://schemas.microsoft.com/office/drawing/2014/main" id="{E175B295-42FF-4516-9FEA-67154119C7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64154" y="5180192"/>
            <a:ext cx="432566" cy="441524"/>
          </a:xfrm>
          <a:prstGeom prst="rect">
            <a:avLst/>
          </a:prstGeom>
        </p:spPr>
      </p:pic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DEAAAE3-19BF-4A1B-90FF-0384089F7BCF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196720" y="4934191"/>
            <a:ext cx="1682085" cy="466763"/>
          </a:xfrm>
          <a:prstGeom prst="straightConnector1">
            <a:avLst/>
          </a:prstGeom>
          <a:ln>
            <a:solidFill>
              <a:srgbClr val="FACB56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76FDFDA2-4FD0-40C3-AD62-2FD226B244CD}"/>
              </a:ext>
            </a:extLst>
          </p:cNvPr>
          <p:cNvSpPr txBox="1"/>
          <p:nvPr/>
        </p:nvSpPr>
        <p:spPr>
          <a:xfrm>
            <a:off x="2244790" y="49562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B1</a:t>
            </a:r>
          </a:p>
        </p:txBody>
      </p: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40AEE556-29C0-4988-9C09-DFF84E528C62}"/>
              </a:ext>
            </a:extLst>
          </p:cNvPr>
          <p:cNvCxnSpPr>
            <a:stCxn id="50" idx="2"/>
            <a:endCxn id="31" idx="2"/>
          </p:cNvCxnSpPr>
          <p:nvPr/>
        </p:nvCxnSpPr>
        <p:spPr>
          <a:xfrm rot="16200000" flipH="1">
            <a:off x="4466636" y="3135517"/>
            <a:ext cx="54004" cy="5026402"/>
          </a:xfrm>
          <a:prstGeom prst="bentConnector3">
            <a:avLst>
              <a:gd name="adj1" fmla="val 688493"/>
            </a:avLst>
          </a:prstGeom>
          <a:ln>
            <a:solidFill>
              <a:srgbClr val="FACB56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FE31DB3D-76DD-4577-84B1-227A6B5E91F7}"/>
              </a:ext>
            </a:extLst>
          </p:cNvPr>
          <p:cNvSpPr txBox="1"/>
          <p:nvPr/>
        </p:nvSpPr>
        <p:spPr>
          <a:xfrm>
            <a:off x="2373163" y="555518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B2</a:t>
            </a:r>
          </a:p>
        </p:txBody>
      </p:sp>
      <p:pic>
        <p:nvPicPr>
          <p:cNvPr id="68" name="Graphique 67">
            <a:extLst>
              <a:ext uri="{FF2B5EF4-FFF2-40B4-BE49-F238E27FC236}">
                <a16:creationId xmlns:a16="http://schemas.microsoft.com/office/drawing/2014/main" id="{4CC2821D-1687-4E22-BF76-044A4026B1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9788" y="3364341"/>
            <a:ext cx="432566" cy="441524"/>
          </a:xfrm>
          <a:prstGeom prst="rect">
            <a:avLst/>
          </a:prstGeom>
        </p:spPr>
      </p:pic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46D7EAAB-6664-4918-9E37-028590326A47}"/>
              </a:ext>
            </a:extLst>
          </p:cNvPr>
          <p:cNvCxnSpPr>
            <a:stCxn id="68" idx="3"/>
            <a:endCxn id="22" idx="0"/>
          </p:cNvCxnSpPr>
          <p:nvPr/>
        </p:nvCxnSpPr>
        <p:spPr>
          <a:xfrm>
            <a:off x="2182354" y="3585103"/>
            <a:ext cx="2228000" cy="680689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433B3978-8251-4804-A35D-5C192156FB4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36011" y="3458582"/>
            <a:ext cx="7777565" cy="807210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DF52F2C8-AF17-491A-B883-A70AE131C85C}"/>
              </a:ext>
            </a:extLst>
          </p:cNvPr>
          <p:cNvSpPr txBox="1"/>
          <p:nvPr/>
        </p:nvSpPr>
        <p:spPr>
          <a:xfrm>
            <a:off x="2166325" y="31196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C2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77B565FF-AE2C-4768-9ECB-DB702CFB1E1D}"/>
              </a:ext>
            </a:extLst>
          </p:cNvPr>
          <p:cNvSpPr txBox="1"/>
          <p:nvPr/>
        </p:nvSpPr>
        <p:spPr>
          <a:xfrm>
            <a:off x="2186059" y="353955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C1</a:t>
            </a:r>
          </a:p>
        </p:txBody>
      </p:sp>
      <p:sp>
        <p:nvSpPr>
          <p:cNvPr id="75" name="Text Placeholder 5">
            <a:extLst>
              <a:ext uri="{FF2B5EF4-FFF2-40B4-BE49-F238E27FC236}">
                <a16:creationId xmlns:a16="http://schemas.microsoft.com/office/drawing/2014/main" id="{00AE1FBD-E04D-4155-995C-3E818AF02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84" y="1065683"/>
            <a:ext cx="8531491" cy="2308689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  <a:buBlip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</a:buBlip>
            </a:pPr>
            <a:r>
              <a:rPr lang="en-US" noProof="1"/>
              <a:t>3 ways of testing a fullstack app</a:t>
            </a:r>
          </a:p>
          <a:p>
            <a:pPr lvl="1" algn="just">
              <a:spcBef>
                <a:spcPts val="600"/>
              </a:spcBef>
              <a:buBlip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</a:buBlip>
            </a:pPr>
            <a:r>
              <a:rPr lang="en-US" sz="2000" noProof="1"/>
              <a:t>A : Full integration test </a:t>
            </a:r>
            <a:r>
              <a:rPr lang="en-US" sz="2000" noProof="1">
                <a:sym typeface="Wingdings" panose="05000000000000000000" pitchFamily="2" charset="2"/>
              </a:rPr>
              <a:t> create and check with the frontend application</a:t>
            </a:r>
            <a:endParaRPr lang="en-US" sz="2000" noProof="1"/>
          </a:p>
          <a:p>
            <a:pPr lvl="1" algn="just">
              <a:spcBef>
                <a:spcPts val="600"/>
              </a:spcBef>
              <a:buBlip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</a:buBlip>
            </a:pPr>
            <a:r>
              <a:rPr lang="en-US" sz="2000" noProof="1"/>
              <a:t>B : Mix </a:t>
            </a:r>
            <a:r>
              <a:rPr lang="en-US" sz="2000" noProof="1">
                <a:sym typeface="Wingdings" panose="05000000000000000000" pitchFamily="2" charset="2"/>
              </a:rPr>
              <a:t> create with the app, check with the API</a:t>
            </a:r>
            <a:endParaRPr lang="en-US" sz="2000" noProof="1"/>
          </a:p>
          <a:p>
            <a:pPr lvl="1" algn="just">
              <a:spcBef>
                <a:spcPts val="600"/>
              </a:spcBef>
              <a:buBlip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</a:buBlip>
            </a:pPr>
            <a:r>
              <a:rPr lang="en-US" sz="2000" noProof="1"/>
              <a:t>C : Mix (option 2) </a:t>
            </a:r>
            <a:r>
              <a:rPr lang="en-US" sz="2000" noProof="1">
                <a:sym typeface="Wingdings" panose="05000000000000000000" pitchFamily="2" charset="2"/>
              </a:rPr>
              <a:t> create with the app, check in database</a:t>
            </a:r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137645238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203D913-D0BB-4B6B-AF69-7EBAED78C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070" y="3461673"/>
            <a:ext cx="7791226" cy="79895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800"/>
              </a:spcBef>
              <a:buNone/>
            </a:pPr>
            <a:r>
              <a:rPr lang="en-US" sz="4000" noProof="1"/>
              <a:t>https://www.katakoda.com/rocktest</a:t>
            </a:r>
          </a:p>
        </p:txBody>
      </p:sp>
      <p:pic>
        <p:nvPicPr>
          <p:cNvPr id="2050" name="Picture 2" descr="Katacoda">
            <a:extLst>
              <a:ext uri="{FF2B5EF4-FFF2-40B4-BE49-F238E27FC236}">
                <a16:creationId xmlns:a16="http://schemas.microsoft.com/office/drawing/2014/main" id="{81826E72-A9E3-4FB8-9789-5E9B834E6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256" y="2168280"/>
            <a:ext cx="6526924" cy="122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9D70F1E5-42DA-4698-8CAC-1E9533A8CCC1}"/>
              </a:ext>
            </a:extLst>
          </p:cNvPr>
          <p:cNvSpPr txBox="1">
            <a:spLocks/>
          </p:cNvSpPr>
          <p:nvPr/>
        </p:nvSpPr>
        <p:spPr>
          <a:xfrm>
            <a:off x="1758572" y="19789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Demo Time !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B9DD9E64-1F57-48CA-975E-597B575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42038486-C140-4388-9C96-DD841F84F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04" y="1726421"/>
            <a:ext cx="2705966" cy="355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185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B9DD9E64-1F57-48CA-975E-597B575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F7160C-9495-4FF2-90FD-46EEC1D2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81485" cy="26678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70EBF22-DF96-4BAC-ABF1-543636513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2069" y="3459806"/>
            <a:ext cx="1250704" cy="27039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A235FBC-4306-48A6-881F-7FDB540D8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40115"/>
            <a:ext cx="1635151" cy="1723678"/>
          </a:xfrm>
          <a:prstGeom prst="rect">
            <a:avLst/>
          </a:prstGeom>
        </p:spPr>
      </p:pic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8C622E21-087F-4A7B-9261-429C2FCD040A}"/>
              </a:ext>
            </a:extLst>
          </p:cNvPr>
          <p:cNvSpPr/>
          <p:nvPr/>
        </p:nvSpPr>
        <p:spPr>
          <a:xfrm>
            <a:off x="2347546" y="189468"/>
            <a:ext cx="2681654" cy="2272377"/>
          </a:xfrm>
          <a:prstGeom prst="wedgeRoundRectCallout">
            <a:avLst>
              <a:gd name="adj1" fmla="val -90282"/>
              <a:gd name="adj2" fmla="val -2511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Hi ! I am </a:t>
            </a:r>
            <a:r>
              <a:rPr lang="en-GB" b="1" dirty="0" err="1">
                <a:solidFill>
                  <a:schemeClr val="accent1"/>
                </a:solidFill>
              </a:rPr>
              <a:t>Backy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The greatest backend developer on earth !</a:t>
            </a:r>
          </a:p>
          <a:p>
            <a:pPr algn="ctr"/>
            <a:r>
              <a:rPr lang="en-GB" dirty="0"/>
              <a:t>I hate repetitive tasks.</a:t>
            </a:r>
          </a:p>
        </p:txBody>
      </p:sp>
      <p:sp>
        <p:nvSpPr>
          <p:cNvPr id="18" name="Bulle narrative : rectangle à coins arrondis 17">
            <a:extLst>
              <a:ext uri="{FF2B5EF4-FFF2-40B4-BE49-F238E27FC236}">
                <a16:creationId xmlns:a16="http://schemas.microsoft.com/office/drawing/2014/main" id="{5F978843-DE17-4F92-8654-C6062A36B4D3}"/>
              </a:ext>
            </a:extLst>
          </p:cNvPr>
          <p:cNvSpPr/>
          <p:nvPr/>
        </p:nvSpPr>
        <p:spPr>
          <a:xfrm>
            <a:off x="5407269" y="189469"/>
            <a:ext cx="2781301" cy="2272376"/>
          </a:xfrm>
          <a:prstGeom prst="wedgeRoundRectCallout">
            <a:avLst>
              <a:gd name="adj1" fmla="val 101320"/>
              <a:gd name="adj2" fmla="val -1152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Good Afternoon. My name is </a:t>
            </a:r>
            <a:r>
              <a:rPr lang="en-GB" b="1" dirty="0" err="1">
                <a:solidFill>
                  <a:schemeClr val="accent1"/>
                </a:solidFill>
              </a:rPr>
              <a:t>Chieffy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I am the product owner.</a:t>
            </a:r>
          </a:p>
          <a:p>
            <a:pPr algn="ctr"/>
            <a:r>
              <a:rPr lang="en-GB" dirty="0"/>
              <a:t>I am focus on the business.</a:t>
            </a:r>
          </a:p>
        </p:txBody>
      </p:sp>
      <p:sp>
        <p:nvSpPr>
          <p:cNvPr id="19" name="Bulle narrative : rectangle à coins arrondis 18">
            <a:extLst>
              <a:ext uri="{FF2B5EF4-FFF2-40B4-BE49-F238E27FC236}">
                <a16:creationId xmlns:a16="http://schemas.microsoft.com/office/drawing/2014/main" id="{4C19AF5C-C49C-42A4-BE0B-1DA36EADD2EF}"/>
              </a:ext>
            </a:extLst>
          </p:cNvPr>
          <p:cNvSpPr/>
          <p:nvPr/>
        </p:nvSpPr>
        <p:spPr>
          <a:xfrm>
            <a:off x="5407269" y="3446583"/>
            <a:ext cx="2781301" cy="2401975"/>
          </a:xfrm>
          <a:prstGeom prst="wedgeRoundRectCallout">
            <a:avLst>
              <a:gd name="adj1" fmla="val 96262"/>
              <a:gd name="adj2" fmla="val -1971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Hello ! I am </a:t>
            </a:r>
            <a:r>
              <a:rPr lang="en-GB" b="1" dirty="0" err="1">
                <a:solidFill>
                  <a:schemeClr val="accent1"/>
                </a:solidFill>
              </a:rPr>
              <a:t>frontee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I am a front end developer. I hate to be blocked by backend issues.</a:t>
            </a: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0C99BA5B-5A50-4456-8B9B-266478078BF2}"/>
              </a:ext>
            </a:extLst>
          </p:cNvPr>
          <p:cNvSpPr/>
          <p:nvPr/>
        </p:nvSpPr>
        <p:spPr>
          <a:xfrm>
            <a:off x="2347546" y="3429000"/>
            <a:ext cx="2781301" cy="2401974"/>
          </a:xfrm>
          <a:prstGeom prst="wedgeRoundRectCallout">
            <a:avLst>
              <a:gd name="adj1" fmla="val -73496"/>
              <a:gd name="adj2" fmla="val 3309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1"/>
                </a:solidFill>
              </a:rPr>
              <a:t>Yo</a:t>
            </a:r>
            <a:r>
              <a:rPr lang="en-GB" b="1" dirty="0">
                <a:solidFill>
                  <a:schemeClr val="accent1"/>
                </a:solidFill>
              </a:rPr>
              <a:t> ! I am </a:t>
            </a:r>
            <a:r>
              <a:rPr lang="en-GB" b="1" dirty="0" err="1">
                <a:solidFill>
                  <a:schemeClr val="accent1"/>
                </a:solidFill>
              </a:rPr>
              <a:t>Testee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Cool man. I love to test as much as possible, as often as possible, but I don’t know any programming language.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0CDED15-0468-4608-AD5C-01937C4D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285" y="2593787"/>
            <a:ext cx="2328269" cy="685689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/>
              <a:t>Stories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52520E7-AA86-4D5C-A59B-4B46FE62F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2069" y="436100"/>
            <a:ext cx="1125414" cy="202574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0FB0747-E08C-4D37-90E6-4A8490AEC16F}"/>
              </a:ext>
            </a:extLst>
          </p:cNvPr>
          <p:cNvSpPr txBox="1"/>
          <p:nvPr/>
        </p:nvSpPr>
        <p:spPr>
          <a:xfrm>
            <a:off x="7282656" y="5864213"/>
            <a:ext cx="858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Pictures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3AEF1FE-95A8-4D61-BABF-53662162F1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1417" y="5950478"/>
            <a:ext cx="128587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5137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560FD9B-129A-4FB8-8B41-7C436A64621A}"/>
              </a:ext>
            </a:extLst>
          </p:cNvPr>
          <p:cNvSpPr/>
          <p:nvPr/>
        </p:nvSpPr>
        <p:spPr>
          <a:xfrm>
            <a:off x="844172" y="3926067"/>
            <a:ext cx="3765472" cy="1164137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B9DD9E64-1F57-48CA-975E-597B575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70EBF22-DF96-4BAC-ABF1-543636513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069" y="3459806"/>
            <a:ext cx="1250704" cy="2703987"/>
          </a:xfrm>
          <a:prstGeom prst="rect">
            <a:avLst/>
          </a:prstGeom>
        </p:spPr>
      </p:pic>
      <p:sp>
        <p:nvSpPr>
          <p:cNvPr id="19" name="Bulle narrative : rectangle à coins arrondis 18">
            <a:extLst>
              <a:ext uri="{FF2B5EF4-FFF2-40B4-BE49-F238E27FC236}">
                <a16:creationId xmlns:a16="http://schemas.microsoft.com/office/drawing/2014/main" id="{4C19AF5C-C49C-42A4-BE0B-1DA36EADD2EF}"/>
              </a:ext>
            </a:extLst>
          </p:cNvPr>
          <p:cNvSpPr/>
          <p:nvPr/>
        </p:nvSpPr>
        <p:spPr>
          <a:xfrm>
            <a:off x="5407269" y="3446583"/>
            <a:ext cx="2781301" cy="2401975"/>
          </a:xfrm>
          <a:prstGeom prst="wedgeRoundRectCallout">
            <a:avLst>
              <a:gd name="adj1" fmla="val 96262"/>
              <a:gd name="adj2" fmla="val -1971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Hello ! I am </a:t>
            </a:r>
            <a:r>
              <a:rPr lang="en-GB" b="1" dirty="0" err="1">
                <a:solidFill>
                  <a:schemeClr val="accent1"/>
                </a:solidFill>
              </a:rPr>
              <a:t>frontee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As a front end developer, I want to be able to work on functionalities, before the backend is ready, in order to avoid </a:t>
            </a:r>
            <a:r>
              <a:rPr lang="en-GB" dirty="0" err="1"/>
              <a:t>Backy’s</a:t>
            </a:r>
            <a:r>
              <a:rPr lang="en-GB" dirty="0"/>
              <a:t> bottlenecks.</a:t>
            </a:r>
          </a:p>
        </p:txBody>
      </p:sp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34F9C363-C79E-47E8-A995-43437ECE295A}"/>
              </a:ext>
            </a:extLst>
          </p:cNvPr>
          <p:cNvSpPr/>
          <p:nvPr/>
        </p:nvSpPr>
        <p:spPr>
          <a:xfrm>
            <a:off x="3742196" y="1115820"/>
            <a:ext cx="3498821" cy="1117561"/>
          </a:xfrm>
          <a:prstGeom prst="wedgeRoundRectCallout">
            <a:avLst>
              <a:gd name="adj1" fmla="val -78639"/>
              <a:gd name="adj2" fmla="val 5751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Cool </a:t>
            </a:r>
            <a:r>
              <a:rPr lang="en-GB" b="1" dirty="0" err="1">
                <a:solidFill>
                  <a:schemeClr val="accent1"/>
                </a:solidFill>
              </a:rPr>
              <a:t>frontee</a:t>
            </a:r>
            <a:r>
              <a:rPr lang="en-GB" b="1" dirty="0">
                <a:solidFill>
                  <a:schemeClr val="accent1"/>
                </a:solidFill>
              </a:rPr>
              <a:t> !</a:t>
            </a:r>
          </a:p>
          <a:p>
            <a:pPr algn="ctr"/>
            <a:r>
              <a:rPr lang="en-GB" dirty="0"/>
              <a:t>You can do mocks of </a:t>
            </a:r>
            <a:r>
              <a:rPr lang="en-GB" dirty="0" err="1"/>
              <a:t>Backy’s</a:t>
            </a:r>
            <a:r>
              <a:rPr lang="en-GB" dirty="0"/>
              <a:t> backend, and use it to develop ! </a:t>
            </a:r>
          </a:p>
        </p:txBody>
      </p:sp>
      <p:pic>
        <p:nvPicPr>
          <p:cNvPr id="17" name="Graphique 16">
            <a:extLst>
              <a:ext uri="{FF2B5EF4-FFF2-40B4-BE49-F238E27FC236}">
                <a16:creationId xmlns:a16="http://schemas.microsoft.com/office/drawing/2014/main" id="{EF17DE4D-4833-4420-98BB-0FE3153BE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381883">
            <a:off x="-101409" y="1129663"/>
            <a:ext cx="1731698" cy="227542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2C88A48-BB6F-45C3-93B9-598AADF9371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6225">
            <a:off x="1334580" y="2239492"/>
            <a:ext cx="1426467" cy="633985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4C0167D6-F82D-4781-843F-5B129B4C60E8}"/>
              </a:ext>
            </a:extLst>
          </p:cNvPr>
          <p:cNvSpPr txBox="1">
            <a:spLocks/>
          </p:cNvSpPr>
          <p:nvPr/>
        </p:nvSpPr>
        <p:spPr>
          <a:xfrm>
            <a:off x="467685" y="8518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For Frontend dev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971EA9D-DF26-43E7-9B6F-1918484EFC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0" y="3518258"/>
            <a:ext cx="632359" cy="65416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1DCE8D25-68F1-41DD-BAE9-209E29F23179}"/>
              </a:ext>
            </a:extLst>
          </p:cNvPr>
          <p:cNvSpPr txBox="1"/>
          <p:nvPr/>
        </p:nvSpPr>
        <p:spPr>
          <a:xfrm>
            <a:off x="1165355" y="4006224"/>
            <a:ext cx="3235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Frontee</a:t>
            </a:r>
            <a:r>
              <a:rPr lang="en-GB" b="1" dirty="0"/>
              <a:t> likes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Mocking API with </a:t>
            </a:r>
            <a:r>
              <a:rPr lang="en-GB" dirty="0" err="1"/>
              <a:t>RockTest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SQL persistence in mocks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83074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 Design">
  <a:themeElements>
    <a:clrScheme name="Theme 8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31C18"/>
      </a:accent1>
      <a:accent2>
        <a:srgbClr val="7F7F7F"/>
      </a:accent2>
      <a:accent3>
        <a:srgbClr val="E33D3D"/>
      </a:accent3>
      <a:accent4>
        <a:srgbClr val="595959"/>
      </a:accent4>
      <a:accent5>
        <a:srgbClr val="C9260B"/>
      </a:accent5>
      <a:accent6>
        <a:srgbClr val="7F7F7F"/>
      </a:accent6>
      <a:hlink>
        <a:srgbClr val="900A00"/>
      </a:hlink>
      <a:folHlink>
        <a:srgbClr val="C10A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27_T_PGO_Modern-Business-16x9.pptx" id="{5A39672F-7535-483F-8E7A-3D4F1700CAD8}" vid="{07F02E0B-2FF6-4E59-8C03-FBB6E8C4A042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27_T_PGO_Modern-Business-16x9.pptx" id="{5A39672F-7535-483F-8E7A-3D4F1700CAD8}" vid="{F52020C2-CF96-443F-B9D0-35D408B23413}"/>
    </a:ext>
  </a:extLst>
</a:theme>
</file>

<file path=ppt/theme/theme3.xml><?xml version="1.0" encoding="utf-8"?>
<a:theme xmlns:a="http://schemas.openxmlformats.org/drawingml/2006/main" name="Atos Theme PPT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lympic logo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08B59B21B0BD4B9759AEDACFE89B58" ma:contentTypeVersion="10" ma:contentTypeDescription="Create a new document." ma:contentTypeScope="" ma:versionID="e9e816e3620119aa8137295ae87b1e99">
  <xsd:schema xmlns:xsd="http://www.w3.org/2001/XMLSchema" xmlns:xs="http://www.w3.org/2001/XMLSchema" xmlns:p="http://schemas.microsoft.com/office/2006/metadata/properties" xmlns:ns3="20eac82b-eba3-49a5-bdfa-84267f330a76" xmlns:ns4="62617339-f9ac-480d-bcf1-09d69282c3eb" targetNamespace="http://schemas.microsoft.com/office/2006/metadata/properties" ma:root="true" ma:fieldsID="d2589c7b2e6433d5f20e2aa5fe0f0108" ns3:_="" ns4:_="">
    <xsd:import namespace="20eac82b-eba3-49a5-bdfa-84267f330a76"/>
    <xsd:import namespace="62617339-f9ac-480d-bcf1-09d69282c3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ac82b-eba3-49a5-bdfa-84267f330a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617339-f9ac-480d-bcf1-09d69282c3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214B19-F8A3-42FD-AD29-76759055F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eac82b-eba3-49a5-bdfa-84267f330a76"/>
    <ds:schemaRef ds:uri="62617339-f9ac-480d-bcf1-09d69282c3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BE121D-B26E-4CBF-B405-E028CEC273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849920-FC5C-4BE1-8BB8-5AFEC2B32BDE}">
  <ds:schemaRefs>
    <ds:schemaRef ds:uri="http://purl.org/dc/elements/1.1/"/>
    <ds:schemaRef ds:uri="http://schemas.microsoft.com/office/2006/metadata/properties"/>
    <ds:schemaRef ds:uri="http://purl.org/dc/dcmitype/"/>
    <ds:schemaRef ds:uri="20eac82b-eba3-49a5-bdfa-84267f330a7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2617339-f9ac-480d-bcf1-09d69282c3eb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10286</TotalTime>
  <Words>1447</Words>
  <Application>Microsoft Office PowerPoint</Application>
  <PresentationFormat>Grand écran</PresentationFormat>
  <Paragraphs>304</Paragraphs>
  <Slides>17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Calibri Light</vt:lpstr>
      <vt:lpstr>Lucida Sans</vt:lpstr>
      <vt:lpstr>Lucida Sans Unicode</vt:lpstr>
      <vt:lpstr>Segoe UI</vt:lpstr>
      <vt:lpstr>Verdana</vt:lpstr>
      <vt:lpstr>Wingdings</vt:lpstr>
      <vt:lpstr>Custom Design</vt:lpstr>
      <vt:lpstr>Designed by PresentationGO</vt:lpstr>
      <vt:lpstr>Atos Theme PPT</vt:lpstr>
      <vt:lpstr>Olympic logo</vt:lpstr>
      <vt:lpstr>Office Theme</vt:lpstr>
      <vt:lpstr>Rock Test</vt:lpstr>
      <vt:lpstr>Présentation PowerPoint</vt:lpstr>
      <vt:lpstr>What is Rocktest ?</vt:lpstr>
      <vt:lpstr>Why RockTest ?</vt:lpstr>
      <vt:lpstr>HOW RockTest ?</vt:lpstr>
      <vt:lpstr>A bit of theory</vt:lpstr>
      <vt:lpstr>Présentation PowerPoint</vt:lpstr>
      <vt:lpstr>Stories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ALL together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</dc:title>
  <dc:creator>TOURON, BENOIT</dc:creator>
  <cp:lastModifiedBy>TOURON, BENOIT</cp:lastModifiedBy>
  <cp:revision>26</cp:revision>
  <dcterms:created xsi:type="dcterms:W3CDTF">2021-01-25T20:30:50Z</dcterms:created>
  <dcterms:modified xsi:type="dcterms:W3CDTF">2021-06-17T13:11:06Z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0x010100C308B59B21B0BD4B9759AEDACFE89B58</vt:lpwstr>
  </property>
  <property fmtid="{D5CDD505-2E9C-101B-9397-08002B2CF9AE}" pid="3" name="MSIP_Label_e463cba9-5f6c-478d-9329-7b2295e4e8ed_Enabled">
    <vt:lpwstr>true</vt:lpwstr>
  </property>
  <property fmtid="{D5CDD505-2E9C-101B-9397-08002B2CF9AE}" pid="4" name="MSIP_Label_e463cba9-5f6c-478d-9329-7b2295e4e8ed_SetDate">
    <vt:lpwstr>2021-06-16T13:31:58Z</vt:lpwstr>
  </property>
  <property fmtid="{D5CDD505-2E9C-101B-9397-08002B2CF9AE}" pid="5" name="MSIP_Label_e463cba9-5f6c-478d-9329-7b2295e4e8ed_Method">
    <vt:lpwstr>Standard</vt:lpwstr>
  </property>
  <property fmtid="{D5CDD505-2E9C-101B-9397-08002B2CF9AE}" pid="6" name="MSIP_Label_e463cba9-5f6c-478d-9329-7b2295e4e8ed_Name">
    <vt:lpwstr>All Employees_2</vt:lpwstr>
  </property>
  <property fmtid="{D5CDD505-2E9C-101B-9397-08002B2CF9AE}" pid="7" name="MSIP_Label_e463cba9-5f6c-478d-9329-7b2295e4e8ed_SiteId">
    <vt:lpwstr>33440fc6-b7c7-412c-bb73-0e70b0198d5a</vt:lpwstr>
  </property>
  <property fmtid="{D5CDD505-2E9C-101B-9397-08002B2CF9AE}" pid="8" name="MSIP_Label_e463cba9-5f6c-478d-9329-7b2295e4e8ed_ActionId">
    <vt:lpwstr>db45cb5b-7baf-46bc-950d-b85b2ae53cee</vt:lpwstr>
  </property>
  <property fmtid="{D5CDD505-2E9C-101B-9397-08002B2CF9AE}" pid="9" name="MSIP_Label_e463cba9-5f6c-478d-9329-7b2295e4e8ed_ContentBits">
    <vt:lpwstr>0</vt:lpwstr>
  </property>
</Properties>
</file>